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65" r:id="rId1"/>
    <p:sldMasterId id="2147483753" r:id="rId2"/>
    <p:sldMasterId id="2147483766" r:id="rId3"/>
    <p:sldMasterId id="2147483777" r:id="rId4"/>
    <p:sldMasterId id="2147483781" r:id="rId5"/>
  </p:sldMasterIdLst>
  <p:notesMasterIdLst>
    <p:notesMasterId r:id="rId55"/>
  </p:notesMasterIdLst>
  <p:handoutMasterIdLst>
    <p:handoutMasterId r:id="rId56"/>
  </p:handoutMasterIdLst>
  <p:sldIdLst>
    <p:sldId id="543" r:id="rId6"/>
    <p:sldId id="535" r:id="rId7"/>
    <p:sldId id="538" r:id="rId8"/>
    <p:sldId id="581" r:id="rId9"/>
    <p:sldId id="563" r:id="rId10"/>
    <p:sldId id="544" r:id="rId11"/>
    <p:sldId id="539" r:id="rId12"/>
    <p:sldId id="547" r:id="rId13"/>
    <p:sldId id="551" r:id="rId14"/>
    <p:sldId id="545" r:id="rId15"/>
    <p:sldId id="564" r:id="rId16"/>
    <p:sldId id="548" r:id="rId17"/>
    <p:sldId id="546" r:id="rId18"/>
    <p:sldId id="550" r:id="rId19"/>
    <p:sldId id="549" r:id="rId20"/>
    <p:sldId id="568" r:id="rId21"/>
    <p:sldId id="569" r:id="rId22"/>
    <p:sldId id="553" r:id="rId23"/>
    <p:sldId id="565" r:id="rId24"/>
    <p:sldId id="540" r:id="rId25"/>
    <p:sldId id="552" r:id="rId26"/>
    <p:sldId id="570" r:id="rId27"/>
    <p:sldId id="574" r:id="rId28"/>
    <p:sldId id="575" r:id="rId29"/>
    <p:sldId id="576" r:id="rId30"/>
    <p:sldId id="577" r:id="rId31"/>
    <p:sldId id="578" r:id="rId32"/>
    <p:sldId id="579" r:id="rId33"/>
    <p:sldId id="582" r:id="rId34"/>
    <p:sldId id="583" r:id="rId35"/>
    <p:sldId id="584" r:id="rId36"/>
    <p:sldId id="585" r:id="rId37"/>
    <p:sldId id="586" r:id="rId38"/>
    <p:sldId id="588" r:id="rId39"/>
    <p:sldId id="592" r:id="rId40"/>
    <p:sldId id="589" r:id="rId41"/>
    <p:sldId id="590" r:id="rId42"/>
    <p:sldId id="591" r:id="rId43"/>
    <p:sldId id="593" r:id="rId44"/>
    <p:sldId id="594" r:id="rId45"/>
    <p:sldId id="580" r:id="rId46"/>
    <p:sldId id="596" r:id="rId47"/>
    <p:sldId id="557" r:id="rId48"/>
    <p:sldId id="556" r:id="rId49"/>
    <p:sldId id="567" r:id="rId50"/>
    <p:sldId id="571" r:id="rId51"/>
    <p:sldId id="558" r:id="rId52"/>
    <p:sldId id="561" r:id="rId53"/>
    <p:sldId id="541" r:id="rId54"/>
  </p:sldIdLst>
  <p:sldSz cx="12192000" cy="6858000"/>
  <p:notesSz cx="7010400" cy="9236075"/>
  <p:custDataLst>
    <p:tags r:id="rId57"/>
  </p:custDataLst>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extLst>
    <p:ext uri="{EFAFB233-063F-42B5-8137-9DF3F51BA10A}">
      <p15:sldGuideLst xmlns:p15="http://schemas.microsoft.com/office/powerpoint/2012/main" xmlns="">
        <p15:guide id="1" orient="horz" pos="3888" userDrawn="1">
          <p15:clr>
            <a:srgbClr val="A4A3A4"/>
          </p15:clr>
        </p15:guide>
        <p15:guide id="2" orient="horz" pos="2160" userDrawn="1">
          <p15:clr>
            <a:srgbClr val="A4A3A4"/>
          </p15:clr>
        </p15:guide>
        <p15:guide id="3" orient="horz" pos="4224" userDrawn="1">
          <p15:clr>
            <a:srgbClr val="A4A3A4"/>
          </p15:clr>
        </p15:guide>
        <p15:guide id="4" orient="horz" pos="720" userDrawn="1">
          <p15:clr>
            <a:srgbClr val="A4A3A4"/>
          </p15:clr>
        </p15:guide>
        <p15:guide id="5" orient="horz" pos="816" userDrawn="1">
          <p15:clr>
            <a:srgbClr val="A4A3A4"/>
          </p15:clr>
        </p15:guide>
        <p15:guide id="6" pos="7385" userDrawn="1">
          <p15:clr>
            <a:srgbClr val="A4A3A4"/>
          </p15:clr>
        </p15:guide>
        <p15:guide id="7" pos="295" userDrawn="1">
          <p15:clr>
            <a:srgbClr val="A4A3A4"/>
          </p15:clr>
        </p15:guide>
        <p15:guide id="8" pos="3840" userDrawn="1">
          <p15:clr>
            <a:srgbClr val="A4A3A4"/>
          </p15:clr>
        </p15:guide>
        <p15:guide id="9" orient="horz" pos="4128" userDrawn="1">
          <p15:clr>
            <a:srgbClr val="A4A3A4"/>
          </p15:clr>
        </p15:guide>
        <p15:guide id="10" orient="horz" userDrawn="1">
          <p15:clr>
            <a:srgbClr val="A4A3A4"/>
          </p15:clr>
        </p15:guide>
        <p15:guide id="11" orient="horz" pos="3600" userDrawn="1">
          <p15:clr>
            <a:srgbClr val="A4A3A4"/>
          </p15:clr>
        </p15:guide>
        <p15:guide id="12" orient="horz" pos="1296" userDrawn="1">
          <p15:clr>
            <a:srgbClr val="A4A3A4"/>
          </p15:clr>
        </p15:guide>
        <p15:guide id="13" orient="horz" pos="2736" userDrawn="1">
          <p15:clr>
            <a:srgbClr val="A4A3A4"/>
          </p15:clr>
        </p15:guide>
        <p15:guide id="14" pos="297" userDrawn="1">
          <p15:clr>
            <a:srgbClr val="A4A3A4"/>
          </p15:clr>
        </p15:guide>
        <p15:guide id="15" pos="2127" userDrawn="1">
          <p15:clr>
            <a:srgbClr val="A4A3A4"/>
          </p15:clr>
        </p15:guide>
        <p15:guide id="16" pos="4844" userDrawn="1">
          <p15:clr>
            <a:srgbClr val="A4A3A4"/>
          </p15:clr>
        </p15:guide>
        <p15:guide id="17" pos="15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47"/>
    <a:srgbClr val="008E47"/>
    <a:srgbClr val="009146"/>
    <a:srgbClr val="DCE6F2"/>
    <a:srgbClr val="FFCFC5"/>
    <a:srgbClr val="FFDEDF"/>
    <a:srgbClr val="FFCCCC"/>
    <a:srgbClr val="99CCFF"/>
    <a:srgbClr val="009148"/>
    <a:srgbClr val="0069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B301B821-A1FF-4177-AEE7-76D212191A09}">
  <a:tblStyle styleId="{B301B821-A1FF-4177-AEE7-76D212191A09}" styleName="Medium Style 9">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2H>
      <a:tcStyle>
        <a:tcBdr/>
      </a:tcStyle>
    </a:band2H>
    <a:band1V>
      <a:tcStyle>
        <a:tcBdr/>
        <a:fill>
          <a:solidFill>
            <a:schemeClr val="accent1">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1"/>
          </a:solidFill>
        </a:fill>
      </a:tcStyle>
    </a:firstRow>
    <a:neCell>
      <a:tcStyle>
        <a:tcBdr/>
      </a:tcStyle>
    </a:neCell>
    <a:nwCell>
      <a:tcStyle>
        <a:tcBdr/>
      </a:tcStyle>
    </a:nwCell>
  </a:tblStyle>
  <a:tblStyle styleId="{9DCAF9ED-07DC-4A11-8D7F-57B35C25682E}" styleName="Medium Style 10">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2H>
      <a:tcStyle>
        <a:tcBdr/>
      </a:tcStyle>
    </a:band2H>
    <a:band1V>
      <a:tcStyle>
        <a:tcBdr/>
        <a:fill>
          <a:solidFill>
            <a:schemeClr val="accent2">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2"/>
          </a:solidFill>
        </a:fill>
      </a:tcStyle>
    </a:firstRow>
    <a:neCell>
      <a:tcStyle>
        <a:tcBdr/>
      </a:tcStyle>
    </a:neCell>
    <a:nwCell>
      <a:tcStyle>
        <a:tcBdr/>
      </a:tcStyle>
    </a:nwCell>
  </a:tblStyle>
  <a:tblStyle styleId="{793D81CF-94F2-401A-BA57-92F5A7B2D0C5}" styleName="Medium Style 8">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2H>
      <a:tcStyle>
        <a:tcBdr/>
      </a:tcStyle>
    </a:band2H>
    <a:band1V>
      <a:tcStyle>
        <a:tcBdr/>
        <a:fill>
          <a:solidFill>
            <a:schemeClr val="dk1">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dk1"/>
          </a:solidFill>
        </a:fill>
      </a:tcStyle>
    </a:firstRow>
    <a:neCell>
      <a:tcStyle>
        <a:tcBdr/>
      </a:tcStyle>
    </a:neCell>
    <a:nwCell>
      <a:tcStyle>
        <a:tcBdr/>
      </a:tcStyle>
    </a:nwCell>
  </a:tblStyle>
  <a:tblStyle styleId="{5FD0F851-EC5A-4D38-B0AD-8093EC10F338}" styleName="Light Style 6">
    <a:wholeTbl>
      <a:tcTxStyle>
        <a:fontRef idx="minor">
          <a:scrgbClr r="0" g="0" b="0"/>
        </a:fontRef>
        <a:schemeClr val="accent5"/>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seCell>
      <a:tcStyle>
        <a:tcBdr/>
      </a:tcStyle>
    </a:seCell>
    <a:swCell>
      <a:tcStyle>
        <a:tcBdr/>
      </a:tcStyle>
    </a:swCell>
    <a:firstRow>
      <a:tcTxStyle b="on"/>
      <a:tcStyle>
        <a:tcBdr>
          <a:bottom>
            <a:ln w="12700" cmpd="sng">
              <a:solidFill>
                <a:schemeClr val="accent5"/>
              </a:solidFill>
            </a:ln>
          </a:bottom>
        </a:tcBdr>
        <a:fill>
          <a:noFill/>
        </a:fill>
      </a:tcStyle>
    </a:firstRow>
    <a:neCell>
      <a:tcStyle>
        <a:tcBdr/>
      </a:tcStyle>
    </a:neCell>
    <a:nwCell>
      <a:tcStyle>
        <a:tcBdr/>
      </a:tcStyle>
    </a:nwCell>
  </a:tblStyle>
  <a:tblStyle styleId="{1FECB4D8-DB02-4DC6-A0A2-4F2EBAE1DC90}" styleName="Medium Style 11">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2H>
      <a:tcStyle>
        <a:tcBdr/>
      </a:tcStyle>
    </a:band2H>
    <a:band1V>
      <a:tcStyle>
        <a:tcBdr/>
        <a:fill>
          <a:solidFill>
            <a:schemeClr val="accent3">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3"/>
          </a:solidFill>
        </a:fill>
      </a:tcStyle>
    </a:firstRow>
    <a:neCell>
      <a:tcStyle>
        <a:tcBdr/>
      </a:tcStyle>
    </a:neCell>
    <a:nwCell>
      <a:tcStyle>
        <a:tcBdr/>
      </a:tcStyle>
    </a:nwCell>
  </a:tblStyle>
  <a:tblStyle styleId="{3B4B98B0-60AC-42C2-AFA5-B58CD77FA1E5}" styleName="Light Style 2">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seCell>
      <a:tcStyle>
        <a:tcBdr/>
      </a:tcStyle>
    </a:seCell>
    <a:swCell>
      <a:tcStyle>
        <a:tcBdr/>
      </a:tcStyle>
    </a:swCell>
    <a:firstRow>
      <a:tcTxStyle b="on"/>
      <a:tcStyle>
        <a:tcBdr>
          <a:bottom>
            <a:ln w="12700" cmpd="sng">
              <a:solidFill>
                <a:schemeClr val="accent1"/>
              </a:solidFill>
            </a:ln>
          </a:bottom>
        </a:tcBdr>
        <a:fill>
          <a:noFill/>
        </a:fill>
      </a:tcStyle>
    </a:firstRow>
    <a:neCell>
      <a:tcStyle>
        <a:tcBdr/>
      </a:tcStyle>
    </a:neCell>
    <a:nwCell>
      <a:tcStyle>
        <a:tcBdr/>
      </a:tcStyle>
    </a:nwCell>
  </a:tblStyle>
  <a:tblStyle styleId="{0E3FDE45-AF77-4B5C-9715-49D594BDF05E}" styleName="Light Style 3">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seCell>
      <a:tcStyle>
        <a:tcBdr/>
      </a:tcStyle>
    </a:seCell>
    <a:swCell>
      <a:tcStyle>
        <a:tcBdr/>
      </a:tcStyle>
    </a:swCell>
    <a:firstRow>
      <a:tcTxStyle b="on"/>
      <a:tcStyle>
        <a:tcBdr>
          <a:bottom>
            <a:ln w="12700" cmpd="sng">
              <a:solidFill>
                <a:schemeClr val="accent2"/>
              </a:solidFill>
            </a:ln>
          </a:bottom>
        </a:tcBdr>
        <a:fill>
          <a:noFill/>
        </a:fill>
      </a:tcStyle>
    </a:firstRow>
    <a:neCell>
      <a:tcStyle>
        <a:tcBdr/>
      </a:tcStyle>
    </a:neCell>
    <a:nwCell>
      <a:tcStyle>
        <a:tcBdr/>
      </a:tcStyle>
    </a:nw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22" autoAdjust="0"/>
    <p:restoredTop sz="98925" autoAdjust="0"/>
  </p:normalViewPr>
  <p:slideViewPr>
    <p:cSldViewPr>
      <p:cViewPr>
        <p:scale>
          <a:sx n="75" d="100"/>
          <a:sy n="75" d="100"/>
        </p:scale>
        <p:origin x="-590" y="-283"/>
      </p:cViewPr>
      <p:guideLst>
        <p:guide orient="horz" pos="3888"/>
        <p:guide orient="horz" pos="2160"/>
        <p:guide orient="horz" pos="4224"/>
        <p:guide orient="horz" pos="720"/>
        <p:guide orient="horz" pos="816"/>
        <p:guide orient="horz" pos="4128"/>
        <p:guide orient="horz"/>
        <p:guide orient="horz" pos="3600"/>
        <p:guide orient="horz" pos="1296"/>
        <p:guide orient="horz" pos="2736"/>
        <p:guide pos="7385"/>
        <p:guide pos="295"/>
        <p:guide pos="3840"/>
        <p:guide pos="297"/>
        <p:guide pos="2127"/>
        <p:guide pos="4844"/>
        <p:guide pos="1595"/>
      </p:guideLst>
    </p:cSldViewPr>
  </p:slideViewPr>
  <p:outlineViewPr>
    <p:cViewPr>
      <p:scale>
        <a:sx n="33" d="100"/>
        <a:sy n="33" d="100"/>
      </p:scale>
      <p:origin x="0" y="1254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gs" Target="tags/tag1.xml"/><Relationship Id="rId6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Lst>
            </c:dLbl>
            <c:dLbl>
              <c:idx val="1"/>
              <c:layout/>
              <c:showLegendKey val="0"/>
              <c:showVal val="1"/>
              <c:showCatName val="0"/>
              <c:showSerName val="0"/>
              <c:showPercent val="0"/>
              <c:showBubbleSize val="0"/>
              <c:extLst>
                <c:ext xmlns:c15="http://schemas.microsoft.com/office/drawing/2012/chart" uri="{CE6537A1-D6FC-4f65-9D91-7224C49458BB}">
                  <c15:layout/>
                </c:ext>
              </c:extLst>
            </c:dLbl>
            <c:dLbl>
              <c:idx val="2"/>
              <c:layout/>
              <c:showLegendKey val="0"/>
              <c:showVal val="1"/>
              <c:showCatName val="0"/>
              <c:showSerName val="0"/>
              <c:showPercent val="0"/>
              <c:showBubbleSize val="0"/>
              <c:extLst>
                <c:ext xmlns:c15="http://schemas.microsoft.com/office/drawing/2012/chart" uri="{CE6537A1-D6FC-4f65-9D91-7224C49458BB}">
                  <c15:layout/>
                </c:ext>
              </c:extLst>
            </c:dLbl>
            <c:dLbl>
              <c:idx val="3"/>
              <c:layout/>
              <c:showLegendKey val="0"/>
              <c:showVal val="1"/>
              <c:showCatName val="0"/>
              <c:showSerName val="0"/>
              <c:showPercent val="0"/>
              <c:showBubbleSize val="0"/>
              <c:extLst>
                <c:ext xmlns:c15="http://schemas.microsoft.com/office/drawing/2012/chart" uri="{CE6537A1-D6FC-4f65-9D91-7224C49458BB}">
                  <c15:layout/>
                </c:ext>
              </c:extLst>
            </c:dLbl>
            <c:dLbl>
              <c:idx val="4"/>
              <c:layout/>
              <c:showLegendKey val="0"/>
              <c:showVal val="1"/>
              <c:showCatName val="0"/>
              <c:showSerName val="0"/>
              <c:showPercent val="0"/>
              <c:showBubbleSize val="0"/>
              <c:extLst>
                <c:ext xmlns:c15="http://schemas.microsoft.com/office/drawing/2012/chart" uri="{CE6537A1-D6FC-4f65-9D91-7224C49458BB}">
                  <c15:layout/>
                </c:ext>
              </c:extLst>
            </c:dLbl>
            <c:dLbl>
              <c:idx val="5"/>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sz="3200">
                    <a:solidFill>
                      <a:srgbClr val="FF0000"/>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Sheet1!$B$7:$B$12</c:f>
              <c:numCache>
                <c:formatCode>General</c:formatCode>
                <c:ptCount val="6"/>
                <c:pt idx="0">
                  <c:v>2006</c:v>
                </c:pt>
                <c:pt idx="1">
                  <c:v>2010</c:v>
                </c:pt>
                <c:pt idx="2">
                  <c:v>2013</c:v>
                </c:pt>
                <c:pt idx="3">
                  <c:v>2016</c:v>
                </c:pt>
                <c:pt idx="4">
                  <c:v>2018</c:v>
                </c:pt>
                <c:pt idx="5">
                  <c:v>2019</c:v>
                </c:pt>
              </c:numCache>
            </c:numRef>
          </c:cat>
          <c:val>
            <c:numRef>
              <c:f>Sheet1!$C$7:$C$12</c:f>
              <c:numCache>
                <c:formatCode>General</c:formatCode>
                <c:ptCount val="6"/>
                <c:pt idx="0">
                  <c:v>2954</c:v>
                </c:pt>
                <c:pt idx="1">
                  <c:v>3265</c:v>
                </c:pt>
                <c:pt idx="2">
                  <c:v>3542</c:v>
                </c:pt>
                <c:pt idx="3">
                  <c:v>3806</c:v>
                </c:pt>
                <c:pt idx="4">
                  <c:v>4291</c:v>
                </c:pt>
                <c:pt idx="5">
                  <c:v>4379</c:v>
                </c:pt>
              </c:numCache>
            </c:numRef>
          </c:val>
        </c:ser>
        <c:ser>
          <c:idx val="1"/>
          <c:order val="1"/>
          <c:invertIfNegative val="0"/>
          <c:cat>
            <c:numRef>
              <c:f>Sheet1!$B$7:$B$12</c:f>
              <c:numCache>
                <c:formatCode>General</c:formatCode>
                <c:ptCount val="6"/>
                <c:pt idx="0">
                  <c:v>2006</c:v>
                </c:pt>
                <c:pt idx="1">
                  <c:v>2010</c:v>
                </c:pt>
                <c:pt idx="2">
                  <c:v>2013</c:v>
                </c:pt>
                <c:pt idx="3">
                  <c:v>2016</c:v>
                </c:pt>
                <c:pt idx="4">
                  <c:v>2018</c:v>
                </c:pt>
                <c:pt idx="5">
                  <c:v>2019</c:v>
                </c:pt>
              </c:numCache>
            </c:numRef>
          </c:cat>
          <c:val>
            <c:numLit>
              <c:formatCode>General</c:formatCode>
              <c:ptCount val="1"/>
              <c:pt idx="0">
                <c:v>1</c:v>
              </c:pt>
            </c:numLit>
          </c:val>
        </c:ser>
        <c:dLbls>
          <c:showLegendKey val="0"/>
          <c:showVal val="0"/>
          <c:showCatName val="0"/>
          <c:showSerName val="0"/>
          <c:showPercent val="0"/>
          <c:showBubbleSize val="0"/>
        </c:dLbls>
        <c:gapWidth val="150"/>
        <c:axId val="125193216"/>
        <c:axId val="125195392"/>
      </c:barChart>
      <c:catAx>
        <c:axId val="125193216"/>
        <c:scaling>
          <c:orientation val="minMax"/>
        </c:scaling>
        <c:delete val="0"/>
        <c:axPos val="b"/>
        <c:majorGridlines/>
        <c:minorGridlines/>
        <c:title>
          <c:tx>
            <c:rich>
              <a:bodyPr/>
              <a:lstStyle/>
              <a:p>
                <a:pPr>
                  <a:defRPr/>
                </a:pPr>
                <a:r>
                  <a:rPr lang="en-US" sz="1050"/>
                  <a:t>Year</a:t>
                </a:r>
                <a:r>
                  <a:rPr lang="en-US" sz="1050" baseline="0"/>
                  <a:t> (G.C.)</a:t>
                </a:r>
                <a:endParaRPr lang="en-US" sz="1050"/>
              </a:p>
            </c:rich>
          </c:tx>
          <c:layout/>
          <c:overlay val="0"/>
        </c:title>
        <c:numFmt formatCode="General" sourceLinked="1"/>
        <c:majorTickMark val="out"/>
        <c:minorTickMark val="none"/>
        <c:tickLblPos val="nextTo"/>
        <c:txPr>
          <a:bodyPr/>
          <a:lstStyle/>
          <a:p>
            <a:pPr>
              <a:defRPr sz="2800"/>
            </a:pPr>
            <a:endParaRPr lang="en-US"/>
          </a:p>
        </c:txPr>
        <c:crossAx val="125195392"/>
        <c:crosses val="autoZero"/>
        <c:auto val="1"/>
        <c:lblAlgn val="ctr"/>
        <c:lblOffset val="100"/>
        <c:noMultiLvlLbl val="0"/>
      </c:catAx>
      <c:valAx>
        <c:axId val="125195392"/>
        <c:scaling>
          <c:orientation val="minMax"/>
        </c:scaling>
        <c:delete val="0"/>
        <c:axPos val="l"/>
        <c:majorGridlines/>
        <c:minorGridlines/>
        <c:numFmt formatCode="General" sourceLinked="1"/>
        <c:majorTickMark val="out"/>
        <c:minorTickMark val="none"/>
        <c:tickLblPos val="nextTo"/>
        <c:crossAx val="125193216"/>
        <c:crosses val="autoZero"/>
        <c:crossBetween val="between"/>
      </c:valAx>
      <c:spPr>
        <a:noFill/>
        <a:ln>
          <a:noFill/>
        </a:ln>
      </c:spPr>
    </c:plotArea>
    <c:plotVisOnly val="1"/>
    <c:dispBlanksAs val="gap"/>
    <c:showDLblsOverMax val="0"/>
  </c:chart>
  <c:spPr>
    <a:noFill/>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8726490034516766E-4"/>
          <c:y val="9.1822623541558637E-2"/>
          <c:w val="0.87779858363475705"/>
          <c:h val="0.70941048993959654"/>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dPt>
          <c:dPt>
            <c:idx val="1"/>
            <c:bubble3D val="0"/>
            <c:spPr>
              <a:solidFill>
                <a:schemeClr val="accent2"/>
              </a:solidFill>
              <a:ln w="25400">
                <a:solidFill>
                  <a:schemeClr val="lt1"/>
                </a:solidFill>
              </a:ln>
              <a:effectLst/>
              <a:sp3d contourW="25400">
                <a:contourClr>
                  <a:schemeClr val="lt1"/>
                </a:contourClr>
              </a:sp3d>
            </c:spPr>
          </c:dPt>
          <c:dPt>
            <c:idx val="2"/>
            <c:bubble3D val="0"/>
            <c:spPr>
              <a:solidFill>
                <a:schemeClr val="accent3"/>
              </a:solidFill>
              <a:ln w="25400">
                <a:solidFill>
                  <a:schemeClr val="lt1"/>
                </a:solidFill>
              </a:ln>
              <a:effectLst/>
              <a:sp3d contourW="25400">
                <a:contourClr>
                  <a:schemeClr val="lt1"/>
                </a:contourClr>
              </a:sp3d>
            </c:spPr>
          </c:dPt>
          <c:dPt>
            <c:idx val="3"/>
            <c:bubble3D val="0"/>
            <c:spPr>
              <a:solidFill>
                <a:schemeClr val="accent4"/>
              </a:solidFill>
              <a:ln w="25400">
                <a:solidFill>
                  <a:schemeClr val="lt1"/>
                </a:solidFill>
              </a:ln>
              <a:effectLst/>
              <a:sp3d contourW="25400">
                <a:contourClr>
                  <a:schemeClr val="lt1"/>
                </a:contourClr>
              </a:sp3d>
            </c:spPr>
          </c:dPt>
          <c:dPt>
            <c:idx val="4"/>
            <c:bubble3D val="0"/>
            <c:spPr>
              <a:solidFill>
                <a:schemeClr val="accent5"/>
              </a:solidFill>
              <a:ln w="25400">
                <a:solidFill>
                  <a:schemeClr val="lt1"/>
                </a:solidFill>
              </a:ln>
              <a:effectLst/>
              <a:sp3d contourW="25400">
                <a:contourClr>
                  <a:schemeClr val="lt1"/>
                </a:contourClr>
              </a:sp3d>
            </c:spPr>
          </c:dPt>
          <c:dPt>
            <c:idx val="5"/>
            <c:bubble3D val="0"/>
            <c:spPr>
              <a:solidFill>
                <a:schemeClr val="accent6"/>
              </a:solidFill>
              <a:ln w="25400">
                <a:solidFill>
                  <a:schemeClr val="lt1"/>
                </a:solidFill>
              </a:ln>
              <a:effectLst/>
              <a:sp3d contourW="25400">
                <a:contourClr>
                  <a:schemeClr val="lt1"/>
                </a:contourClr>
              </a:sp3d>
            </c:spPr>
          </c:dPt>
          <c:dPt>
            <c:idx val="6"/>
            <c:bubble3D val="0"/>
            <c:spPr>
              <a:solidFill>
                <a:schemeClr val="accent1">
                  <a:lumMod val="60000"/>
                </a:schemeClr>
              </a:solidFill>
              <a:ln w="25400">
                <a:solidFill>
                  <a:schemeClr val="lt1"/>
                </a:solidFill>
              </a:ln>
              <a:effectLst/>
              <a:sp3d contourW="25400">
                <a:contourClr>
                  <a:schemeClr val="lt1"/>
                </a:contourClr>
              </a:sp3d>
            </c:spPr>
          </c:dPt>
          <c:dPt>
            <c:idx val="7"/>
            <c:bubble3D val="0"/>
            <c:spPr>
              <a:solidFill>
                <a:schemeClr val="accent2">
                  <a:lumMod val="60000"/>
                </a:schemeClr>
              </a:solidFill>
              <a:ln w="25400">
                <a:solidFill>
                  <a:schemeClr val="lt1"/>
                </a:solidFill>
              </a:ln>
              <a:effectLst/>
              <a:sp3d contourW="25400">
                <a:contourClr>
                  <a:schemeClr val="lt1"/>
                </a:contourClr>
              </a:sp3d>
            </c:spPr>
          </c:dPt>
          <c:dPt>
            <c:idx val="8"/>
            <c:bubble3D val="0"/>
            <c:spPr>
              <a:solidFill>
                <a:schemeClr val="accent3">
                  <a:lumMod val="60000"/>
                </a:schemeClr>
              </a:solidFill>
              <a:ln w="25400">
                <a:solidFill>
                  <a:schemeClr val="lt1"/>
                </a:solidFill>
              </a:ln>
              <a:effectLst/>
              <a:sp3d contourW="25400">
                <a:contourClr>
                  <a:schemeClr val="lt1"/>
                </a:contourClr>
              </a:sp3d>
            </c:spPr>
          </c:dPt>
          <c:dPt>
            <c:idx val="9"/>
            <c:bubble3D val="0"/>
            <c:spPr>
              <a:solidFill>
                <a:schemeClr val="accent4">
                  <a:lumMod val="60000"/>
                </a:schemeClr>
              </a:solidFill>
              <a:ln w="25400">
                <a:solidFill>
                  <a:schemeClr val="lt1"/>
                </a:solidFill>
              </a:ln>
              <a:effectLst/>
              <a:sp3d contourW="25400">
                <a:contourClr>
                  <a:schemeClr val="lt1"/>
                </a:contourClr>
              </a:sp3d>
            </c:spPr>
          </c:dPt>
          <c:dPt>
            <c:idx val="10"/>
            <c:bubble3D val="0"/>
            <c:spPr>
              <a:solidFill>
                <a:schemeClr val="accent5">
                  <a:lumMod val="60000"/>
                </a:schemeClr>
              </a:solidFill>
              <a:ln w="25400">
                <a:solidFill>
                  <a:schemeClr val="lt1"/>
                </a:solidFill>
              </a:ln>
              <a:effectLst/>
              <a:sp3d contourW="25400">
                <a:contourClr>
                  <a:schemeClr val="lt1"/>
                </a:contourClr>
              </a:sp3d>
            </c:spPr>
          </c:dPt>
          <c:dPt>
            <c:idx val="11"/>
            <c:bubble3D val="0"/>
            <c:spPr>
              <a:solidFill>
                <a:schemeClr val="accent6">
                  <a:lumMod val="60000"/>
                </a:schemeClr>
              </a:solidFill>
              <a:ln w="25400">
                <a:solidFill>
                  <a:schemeClr val="lt1"/>
                </a:solidFill>
              </a:ln>
              <a:effectLst/>
              <a:sp3d contourW="25400">
                <a:contourClr>
                  <a:schemeClr val="lt1"/>
                </a:contourClr>
              </a:sp3d>
            </c:spPr>
          </c:dPt>
          <c:dPt>
            <c:idx val="12"/>
            <c:bubble3D val="0"/>
            <c:spPr>
              <a:solidFill>
                <a:schemeClr val="accent1">
                  <a:lumMod val="80000"/>
                  <a:lumOff val="20000"/>
                </a:schemeClr>
              </a:solidFill>
              <a:ln w="25400">
                <a:solidFill>
                  <a:schemeClr val="lt1"/>
                </a:solidFill>
              </a:ln>
              <a:effectLst/>
              <a:sp3d contourW="25400">
                <a:contourClr>
                  <a:schemeClr val="lt1"/>
                </a:contourClr>
              </a:sp3d>
            </c:spPr>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Sheet2!$D$2:$D$14</c:f>
              <c:strCache>
                <c:ptCount val="13"/>
                <c:pt idx="0">
                  <c:v>RC Slab Culvert</c:v>
                </c:pt>
                <c:pt idx="1">
                  <c:v>RC Deck Girder</c:v>
                </c:pt>
                <c:pt idx="2">
                  <c:v>RC Box Culvert</c:v>
                </c:pt>
                <c:pt idx="3">
                  <c:v>Masonry Arch</c:v>
                </c:pt>
                <c:pt idx="4">
                  <c:v>RC Box Girder</c:v>
                </c:pt>
                <c:pt idx="5">
                  <c:v>Mixed</c:v>
                </c:pt>
                <c:pt idx="6">
                  <c:v>RC Arch</c:v>
                </c:pt>
                <c:pt idx="7">
                  <c:v>Steel Girder / Composite</c:v>
                </c:pt>
                <c:pt idx="8">
                  <c:v>Steel Panel / Bailey</c:v>
                </c:pt>
                <c:pt idx="9">
                  <c:v>PC Deck Girder</c:v>
                </c:pt>
                <c:pt idx="10">
                  <c:v>Steel Truss</c:v>
                </c:pt>
                <c:pt idx="11">
                  <c:v>PC Box Girder</c:v>
                </c:pt>
                <c:pt idx="12">
                  <c:v>Extrdosed</c:v>
                </c:pt>
              </c:strCache>
            </c:strRef>
          </c:cat>
          <c:val>
            <c:numRef>
              <c:f>Sheet2!$F$2:$F$14</c:f>
              <c:numCache>
                <c:formatCode>0.00</c:formatCode>
                <c:ptCount val="13"/>
                <c:pt idx="0">
                  <c:v>42.909340031970771</c:v>
                </c:pt>
                <c:pt idx="1">
                  <c:v>27.746060744462209</c:v>
                </c:pt>
                <c:pt idx="2">
                  <c:v>18.999771637360126</c:v>
                </c:pt>
                <c:pt idx="3">
                  <c:v>7.9926923955240925</c:v>
                </c:pt>
                <c:pt idx="4">
                  <c:v>0.77643297556519753</c:v>
                </c:pt>
                <c:pt idx="5">
                  <c:v>0.45672527974423388</c:v>
                </c:pt>
                <c:pt idx="6">
                  <c:v>0.36538022379538709</c:v>
                </c:pt>
                <c:pt idx="7">
                  <c:v>0.25119890385932864</c:v>
                </c:pt>
                <c:pt idx="8">
                  <c:v>0.18269011189769355</c:v>
                </c:pt>
                <c:pt idx="9">
                  <c:v>0.13701758392327015</c:v>
                </c:pt>
                <c:pt idx="10">
                  <c:v>9.1345055948846773E-2</c:v>
                </c:pt>
                <c:pt idx="11">
                  <c:v>6.8508791961635077E-2</c:v>
                </c:pt>
                <c:pt idx="12">
                  <c:v>2.2836263987211693E-2</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79334647845636208"/>
          <c:y val="1.3366335154463792E-2"/>
          <c:w val="0.18942627196476061"/>
          <c:h val="0.98318390248526855"/>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139214869775894E-2"/>
          <c:y val="1.8106970887078497E-2"/>
          <c:w val="0.95563001589945484"/>
          <c:h val="0.83719566471895202"/>
        </c:manualLayout>
      </c:layout>
      <c:barChart>
        <c:barDir val="col"/>
        <c:grouping val="clustered"/>
        <c:varyColors val="0"/>
        <c:ser>
          <c:idx val="0"/>
          <c:order val="0"/>
          <c:tx>
            <c:strRef>
              <c:f>Sheet1!$D$22</c:f>
              <c:strCache>
                <c:ptCount val="1"/>
                <c:pt idx="0">
                  <c:v>Mil Br</c:v>
                </c:pt>
              </c:strCache>
            </c:strRef>
          </c:tx>
          <c:invertIfNegative val="0"/>
          <c:dLbls>
            <c:dLbl>
              <c:idx val="4"/>
              <c:layout>
                <c:manualLayout>
                  <c:x val="-4.4871794871794872E-2"/>
                  <c:y val="-5.4396759906329711E-17"/>
                </c:manualLayout>
              </c:layout>
              <c:showLegendKey val="0"/>
              <c:showVal val="1"/>
              <c:showCatName val="0"/>
              <c:showSerName val="0"/>
              <c:showPercent val="0"/>
              <c:showBubbleSize val="0"/>
            </c:dLbl>
            <c:dLbl>
              <c:idx val="5"/>
              <c:layout>
                <c:manualLayout>
                  <c:x val="-2.0833333333333332E-2"/>
                  <c:y val="1.7802547993916215E-2"/>
                </c:manualLayout>
              </c:layout>
              <c:showLegendKey val="0"/>
              <c:showVal val="1"/>
              <c:showCatName val="0"/>
              <c:showSerName val="0"/>
              <c:showPercent val="0"/>
              <c:showBubbleSize val="0"/>
            </c:dLbl>
            <c:dLbl>
              <c:idx val="10"/>
              <c:layout>
                <c:manualLayout>
                  <c:x val="-3.8461538461538464E-2"/>
                  <c:y val="5.9342605420736735E-3"/>
                </c:manualLayout>
              </c:layout>
              <c:showLegendKey val="0"/>
              <c:showVal val="1"/>
              <c:showCatName val="0"/>
              <c:showSerName val="0"/>
              <c:showPercent val="0"/>
              <c:showBubbleSize val="0"/>
            </c:dLbl>
            <c:txPr>
              <a:bodyPr rot="-5400000" vert="horz"/>
              <a:lstStyle/>
              <a:p>
                <a:pPr>
                  <a:defRPr sz="2000" b="1">
                    <a:solidFill>
                      <a:srgbClr val="FF0000"/>
                    </a:solidFill>
                  </a:defRPr>
                </a:pPr>
                <a:endParaRPr lang="en-US"/>
              </a:p>
            </c:txPr>
            <c:showLegendKey val="0"/>
            <c:showVal val="1"/>
            <c:showCatName val="0"/>
            <c:showSerName val="0"/>
            <c:showPercent val="0"/>
            <c:showBubbleSize val="0"/>
            <c:showLeaderLines val="0"/>
          </c:dLbls>
          <c:cat>
            <c:numRef>
              <c:f>Sheet1!$C$23:$C$35</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Sheet1!$D$23:$D$35</c:f>
              <c:numCache>
                <c:formatCode>General</c:formatCode>
                <c:ptCount val="13"/>
                <c:pt idx="0">
                  <c:v>2.97</c:v>
                </c:pt>
                <c:pt idx="1">
                  <c:v>2.97</c:v>
                </c:pt>
                <c:pt idx="4">
                  <c:v>12.1</c:v>
                </c:pt>
                <c:pt idx="5">
                  <c:v>12.1</c:v>
                </c:pt>
                <c:pt idx="6">
                  <c:v>12.1</c:v>
                </c:pt>
                <c:pt idx="7">
                  <c:v>19.3</c:v>
                </c:pt>
                <c:pt idx="8">
                  <c:v>19.3</c:v>
                </c:pt>
                <c:pt idx="10">
                  <c:v>13.44</c:v>
                </c:pt>
                <c:pt idx="11">
                  <c:v>13.44</c:v>
                </c:pt>
                <c:pt idx="12">
                  <c:v>9.1</c:v>
                </c:pt>
              </c:numCache>
            </c:numRef>
          </c:val>
        </c:ser>
        <c:dLbls>
          <c:showLegendKey val="0"/>
          <c:showVal val="0"/>
          <c:showCatName val="0"/>
          <c:showSerName val="0"/>
          <c:showPercent val="0"/>
          <c:showBubbleSize val="0"/>
        </c:dLbls>
        <c:gapWidth val="150"/>
        <c:axId val="180660480"/>
        <c:axId val="180666368"/>
      </c:barChart>
      <c:catAx>
        <c:axId val="180660480"/>
        <c:scaling>
          <c:orientation val="minMax"/>
        </c:scaling>
        <c:delete val="0"/>
        <c:axPos val="b"/>
        <c:numFmt formatCode="General" sourceLinked="1"/>
        <c:majorTickMark val="out"/>
        <c:minorTickMark val="none"/>
        <c:tickLblPos val="nextTo"/>
        <c:txPr>
          <a:bodyPr rot="-5400000" vert="horz"/>
          <a:lstStyle/>
          <a:p>
            <a:pPr>
              <a:defRPr sz="1400" b="1"/>
            </a:pPr>
            <a:endParaRPr lang="en-US"/>
          </a:p>
        </c:txPr>
        <c:crossAx val="180666368"/>
        <c:crosses val="autoZero"/>
        <c:auto val="1"/>
        <c:lblAlgn val="ctr"/>
        <c:lblOffset val="100"/>
        <c:noMultiLvlLbl val="0"/>
      </c:catAx>
      <c:valAx>
        <c:axId val="180666368"/>
        <c:scaling>
          <c:orientation val="minMax"/>
        </c:scaling>
        <c:delete val="0"/>
        <c:axPos val="l"/>
        <c:majorGridlines/>
        <c:numFmt formatCode="General" sourceLinked="1"/>
        <c:majorTickMark val="out"/>
        <c:minorTickMark val="none"/>
        <c:tickLblPos val="nextTo"/>
        <c:crossAx val="180660480"/>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'Budget '!$B$5</c:f>
              <c:strCache>
                <c:ptCount val="1"/>
                <c:pt idx="0">
                  <c:v>Approved Budget, Mil Br</c:v>
                </c:pt>
              </c:strCache>
            </c:strRef>
          </c:tx>
          <c:invertIfNegative val="0"/>
          <c:dLbls>
            <c:txPr>
              <a:bodyPr/>
              <a:lstStyle/>
              <a:p>
                <a:pPr>
                  <a:defRPr sz="1600" b="1">
                    <a:solidFill>
                      <a:srgbClr val="FF0000"/>
                    </a:solidFill>
                  </a:defRPr>
                </a:pPr>
                <a:endParaRPr lang="en-US"/>
              </a:p>
            </c:txPr>
            <c:showLegendKey val="0"/>
            <c:showVal val="1"/>
            <c:showCatName val="0"/>
            <c:showSerName val="0"/>
            <c:showPercent val="0"/>
            <c:showBubbleSize val="0"/>
            <c:showLeaderLines val="0"/>
          </c:dLbls>
          <c:cat>
            <c:numRef>
              <c:f>'Budget '!$C$4:$J$4</c:f>
              <c:numCache>
                <c:formatCode>General</c:formatCode>
                <c:ptCount val="8"/>
                <c:pt idx="0">
                  <c:v>2003</c:v>
                </c:pt>
                <c:pt idx="1">
                  <c:v>2004</c:v>
                </c:pt>
                <c:pt idx="2">
                  <c:v>2005</c:v>
                </c:pt>
                <c:pt idx="3">
                  <c:v>2006</c:v>
                </c:pt>
                <c:pt idx="4">
                  <c:v>2007</c:v>
                </c:pt>
                <c:pt idx="5">
                  <c:v>2008</c:v>
                </c:pt>
                <c:pt idx="6">
                  <c:v>2009</c:v>
                </c:pt>
                <c:pt idx="7">
                  <c:v>2010</c:v>
                </c:pt>
              </c:numCache>
            </c:numRef>
          </c:cat>
          <c:val>
            <c:numRef>
              <c:f>'Budget '!$C$5:$J$5</c:f>
              <c:numCache>
                <c:formatCode>0.0</c:formatCode>
                <c:ptCount val="8"/>
                <c:pt idx="0">
                  <c:v>2</c:v>
                </c:pt>
                <c:pt idx="1">
                  <c:v>16</c:v>
                </c:pt>
                <c:pt idx="2">
                  <c:v>32.5</c:v>
                </c:pt>
                <c:pt idx="3">
                  <c:v>24</c:v>
                </c:pt>
                <c:pt idx="4">
                  <c:v>29.1</c:v>
                </c:pt>
                <c:pt idx="5">
                  <c:v>31.3</c:v>
                </c:pt>
                <c:pt idx="6">
                  <c:v>33.659999999999997</c:v>
                </c:pt>
                <c:pt idx="7">
                  <c:v>42.588000000000001</c:v>
                </c:pt>
              </c:numCache>
            </c:numRef>
          </c:val>
        </c:ser>
        <c:dLbls>
          <c:showLegendKey val="0"/>
          <c:showVal val="0"/>
          <c:showCatName val="0"/>
          <c:showSerName val="0"/>
          <c:showPercent val="0"/>
          <c:showBubbleSize val="0"/>
        </c:dLbls>
        <c:gapWidth val="150"/>
        <c:axId val="181080832"/>
        <c:axId val="181082368"/>
      </c:barChart>
      <c:catAx>
        <c:axId val="181080832"/>
        <c:scaling>
          <c:orientation val="minMax"/>
        </c:scaling>
        <c:delete val="0"/>
        <c:axPos val="b"/>
        <c:numFmt formatCode="General" sourceLinked="1"/>
        <c:majorTickMark val="out"/>
        <c:minorTickMark val="none"/>
        <c:tickLblPos val="nextTo"/>
        <c:txPr>
          <a:bodyPr rot="-5400000" vert="horz"/>
          <a:lstStyle/>
          <a:p>
            <a:pPr>
              <a:defRPr sz="1800" b="1"/>
            </a:pPr>
            <a:endParaRPr lang="en-US"/>
          </a:p>
        </c:txPr>
        <c:crossAx val="181082368"/>
        <c:crosses val="autoZero"/>
        <c:auto val="1"/>
        <c:lblAlgn val="ctr"/>
        <c:lblOffset val="100"/>
        <c:noMultiLvlLbl val="0"/>
      </c:catAx>
      <c:valAx>
        <c:axId val="181082368"/>
        <c:scaling>
          <c:orientation val="minMax"/>
        </c:scaling>
        <c:delete val="0"/>
        <c:axPos val="l"/>
        <c:majorGridlines/>
        <c:numFmt formatCode="0.0" sourceLinked="1"/>
        <c:majorTickMark val="out"/>
        <c:minorTickMark val="none"/>
        <c:tickLblPos val="nextTo"/>
        <c:crossAx val="181080832"/>
        <c:crosses val="autoZero"/>
        <c:crossBetween val="between"/>
      </c:valAx>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288489146039064E-2"/>
          <c:y val="1.9190313474966574E-2"/>
          <c:w val="0.93151814068821504"/>
          <c:h val="0.85890159956420542"/>
        </c:manualLayout>
      </c:layout>
      <c:barChart>
        <c:barDir val="col"/>
        <c:grouping val="clustered"/>
        <c:varyColors val="0"/>
        <c:ser>
          <c:idx val="0"/>
          <c:order val="0"/>
          <c:invertIfNegative val="0"/>
          <c:dLbls>
            <c:txPr>
              <a:bodyPr rot="0" vert="horz"/>
              <a:lstStyle/>
              <a:p>
                <a:pPr>
                  <a:defRPr sz="2000" b="1">
                    <a:solidFill>
                      <a:srgbClr val="FF0000"/>
                    </a:solidFill>
                  </a:defRPr>
                </a:pPr>
                <a:endParaRPr lang="en-US"/>
              </a:p>
            </c:txPr>
            <c:showLegendKey val="0"/>
            <c:showVal val="1"/>
            <c:showCatName val="0"/>
            <c:showSerName val="0"/>
            <c:showPercent val="0"/>
            <c:showBubbleSize val="0"/>
            <c:showLeaderLines val="0"/>
          </c:dLbls>
          <c:cat>
            <c:numRef>
              <c:f>Sheet1!$C$28:$C$35</c:f>
              <c:numCache>
                <c:formatCode>General</c:formatCode>
                <c:ptCount val="8"/>
                <c:pt idx="0">
                  <c:v>2010</c:v>
                </c:pt>
                <c:pt idx="1">
                  <c:v>2011</c:v>
                </c:pt>
                <c:pt idx="2">
                  <c:v>2012</c:v>
                </c:pt>
                <c:pt idx="3">
                  <c:v>2013</c:v>
                </c:pt>
                <c:pt idx="4">
                  <c:v>2014</c:v>
                </c:pt>
                <c:pt idx="5">
                  <c:v>2015</c:v>
                </c:pt>
                <c:pt idx="6">
                  <c:v>2016</c:v>
                </c:pt>
                <c:pt idx="7">
                  <c:v>2017</c:v>
                </c:pt>
              </c:numCache>
            </c:numRef>
          </c:cat>
          <c:val>
            <c:numRef>
              <c:f>Sheet1!$E$28:$E$35</c:f>
              <c:numCache>
                <c:formatCode>0.0</c:formatCode>
                <c:ptCount val="8"/>
                <c:pt idx="0">
                  <c:v>96</c:v>
                </c:pt>
                <c:pt idx="1">
                  <c:v>76.900000000000006</c:v>
                </c:pt>
                <c:pt idx="2">
                  <c:v>439.9</c:v>
                </c:pt>
                <c:pt idx="3">
                  <c:v>677.2</c:v>
                </c:pt>
                <c:pt idx="4">
                  <c:v>550.4</c:v>
                </c:pt>
                <c:pt idx="5">
                  <c:v>630.1</c:v>
                </c:pt>
                <c:pt idx="6">
                  <c:v>448.6</c:v>
                </c:pt>
                <c:pt idx="7">
                  <c:v>395</c:v>
                </c:pt>
              </c:numCache>
            </c:numRef>
          </c:val>
        </c:ser>
        <c:dLbls>
          <c:showLegendKey val="0"/>
          <c:showVal val="0"/>
          <c:showCatName val="0"/>
          <c:showSerName val="0"/>
          <c:showPercent val="0"/>
          <c:showBubbleSize val="0"/>
        </c:dLbls>
        <c:gapWidth val="150"/>
        <c:axId val="180997120"/>
        <c:axId val="180998912"/>
      </c:barChart>
      <c:catAx>
        <c:axId val="180997120"/>
        <c:scaling>
          <c:orientation val="minMax"/>
        </c:scaling>
        <c:delete val="0"/>
        <c:axPos val="b"/>
        <c:numFmt formatCode="General" sourceLinked="1"/>
        <c:majorTickMark val="out"/>
        <c:minorTickMark val="none"/>
        <c:tickLblPos val="nextTo"/>
        <c:txPr>
          <a:bodyPr rot="-5400000" vert="horz"/>
          <a:lstStyle/>
          <a:p>
            <a:pPr>
              <a:defRPr sz="1400" b="1"/>
            </a:pPr>
            <a:endParaRPr lang="en-US"/>
          </a:p>
        </c:txPr>
        <c:crossAx val="180998912"/>
        <c:crosses val="autoZero"/>
        <c:auto val="1"/>
        <c:lblAlgn val="ctr"/>
        <c:lblOffset val="100"/>
        <c:noMultiLvlLbl val="0"/>
      </c:catAx>
      <c:valAx>
        <c:axId val="180998912"/>
        <c:scaling>
          <c:orientation val="minMax"/>
        </c:scaling>
        <c:delete val="0"/>
        <c:axPos val="l"/>
        <c:majorGridlines/>
        <c:numFmt formatCode="0.0" sourceLinked="1"/>
        <c:majorTickMark val="out"/>
        <c:minorTickMark val="none"/>
        <c:tickLblPos val="nextTo"/>
        <c:crossAx val="180997120"/>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0861111976604959E-2"/>
          <c:y val="1.9853660523462196E-2"/>
          <c:w val="0.93785214348206469"/>
          <c:h val="0.82794260387262908"/>
        </c:manualLayout>
      </c:layout>
      <c:lineChart>
        <c:grouping val="standard"/>
        <c:varyColors val="0"/>
        <c:ser>
          <c:idx val="0"/>
          <c:order val="0"/>
          <c:spPr>
            <a:ln>
              <a:solidFill>
                <a:srgbClr val="FF0000"/>
              </a:solidFill>
            </a:ln>
          </c:spPr>
          <c:marker>
            <c:symbol val="none"/>
          </c:marker>
          <c:dLbls>
            <c:dLbl>
              <c:idx val="0"/>
              <c:layout>
                <c:manualLayout>
                  <c:x val="0"/>
                  <c:y val="-0.1037735849056603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1986531986532049E-2"/>
                  <c:y val="-0.11006289308176101"/>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3771043771043773E-2"/>
                  <c:y val="-4.716981132075472E-2"/>
                </c:manualLayout>
              </c:layout>
              <c:showLegendKey val="0"/>
              <c:showVal val="1"/>
              <c:showCatName val="0"/>
              <c:showSerName val="0"/>
              <c:showPercent val="0"/>
              <c:showBubbleSize val="0"/>
              <c:extLst>
                <c:ext xmlns:c15="http://schemas.microsoft.com/office/drawing/2012/chart" uri="{CE6537A1-D6FC-4f65-9D91-7224C49458BB}">
                  <c15:layout/>
                </c:ext>
              </c:extLst>
            </c:dLbl>
            <c:spPr>
              <a:ln>
                <a:solidFill>
                  <a:srgbClr val="4F81BD"/>
                </a:solidFill>
              </a:ln>
            </c:spPr>
            <c:txPr>
              <a:bodyPr/>
              <a:lstStyle/>
              <a:p>
                <a:pPr>
                  <a:defRPr sz="20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Sheet2!$B$21:$B$24</c:f>
              <c:strCache>
                <c:ptCount val="4"/>
                <c:pt idx="0">
                  <c:v>2006</c:v>
                </c:pt>
                <c:pt idx="1">
                  <c:v>2010</c:v>
                </c:pt>
                <c:pt idx="2">
                  <c:v>2013</c:v>
                </c:pt>
                <c:pt idx="3">
                  <c:v>2016/17</c:v>
                </c:pt>
              </c:strCache>
            </c:strRef>
          </c:cat>
          <c:val>
            <c:numRef>
              <c:f>Sheet2!$C$21:$C$24</c:f>
              <c:numCache>
                <c:formatCode>General</c:formatCode>
                <c:ptCount val="4"/>
                <c:pt idx="0">
                  <c:v>9.6</c:v>
                </c:pt>
                <c:pt idx="1">
                  <c:v>14.2</c:v>
                </c:pt>
                <c:pt idx="2">
                  <c:v>22.6</c:v>
                </c:pt>
                <c:pt idx="3">
                  <c:v>28</c:v>
                </c:pt>
              </c:numCache>
            </c:numRef>
          </c:val>
          <c:smooth val="0"/>
        </c:ser>
        <c:dLbls>
          <c:showLegendKey val="0"/>
          <c:showVal val="0"/>
          <c:showCatName val="0"/>
          <c:showSerName val="0"/>
          <c:showPercent val="0"/>
          <c:showBubbleSize val="0"/>
        </c:dLbls>
        <c:marker val="1"/>
        <c:smooth val="0"/>
        <c:axId val="182833536"/>
        <c:axId val="182835072"/>
      </c:lineChart>
      <c:catAx>
        <c:axId val="182833536"/>
        <c:scaling>
          <c:orientation val="minMax"/>
        </c:scaling>
        <c:delete val="0"/>
        <c:axPos val="b"/>
        <c:numFmt formatCode="General" sourceLinked="0"/>
        <c:majorTickMark val="out"/>
        <c:minorTickMark val="none"/>
        <c:tickLblPos val="nextTo"/>
        <c:txPr>
          <a:bodyPr/>
          <a:lstStyle/>
          <a:p>
            <a:pPr>
              <a:defRPr sz="2000"/>
            </a:pPr>
            <a:endParaRPr lang="en-US"/>
          </a:p>
        </c:txPr>
        <c:crossAx val="182835072"/>
        <c:crosses val="autoZero"/>
        <c:auto val="1"/>
        <c:lblAlgn val="ctr"/>
        <c:lblOffset val="100"/>
        <c:noMultiLvlLbl val="0"/>
      </c:catAx>
      <c:valAx>
        <c:axId val="182835072"/>
        <c:scaling>
          <c:orientation val="minMax"/>
        </c:scaling>
        <c:delete val="0"/>
        <c:axPos val="l"/>
        <c:majorGridlines/>
        <c:numFmt formatCode="General" sourceLinked="1"/>
        <c:majorTickMark val="out"/>
        <c:minorTickMark val="none"/>
        <c:tickLblPos val="nextTo"/>
        <c:crossAx val="182833536"/>
        <c:crosses val="autoZero"/>
        <c:crossBetween val="between"/>
      </c:valAx>
    </c:plotArea>
    <c:plotVisOnly val="1"/>
    <c:dispBlanksAs val="gap"/>
    <c:showDLblsOverMax val="0"/>
  </c:chart>
  <c:spPr>
    <a:ln cmpd="dbl"/>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a:ln w="63500" cmpd="tri">
              <a:solidFill>
                <a:schemeClr val="tx1"/>
              </a:solidFill>
            </a:ln>
          </c:spPr>
          <c:invertIfNegative val="0"/>
          <c:dLbls>
            <c:dLbl>
              <c:idx val="0"/>
              <c:layout/>
              <c:tx>
                <c:rich>
                  <a:bodyPr/>
                  <a:lstStyle/>
                  <a:p>
                    <a:r>
                      <a:rPr lang="en-US" smtClean="0"/>
                      <a:t>605</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20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Sheet1!$N$11:$N$14</c:f>
              <c:numCache>
                <c:formatCode>General</c:formatCode>
                <c:ptCount val="4"/>
                <c:pt idx="0">
                  <c:v>2006</c:v>
                </c:pt>
                <c:pt idx="1">
                  <c:v>2010</c:v>
                </c:pt>
                <c:pt idx="2">
                  <c:v>2013</c:v>
                </c:pt>
                <c:pt idx="3">
                  <c:v>2016</c:v>
                </c:pt>
              </c:numCache>
            </c:numRef>
          </c:cat>
          <c:val>
            <c:numRef>
              <c:f>Sheet1!$O$11:$O$14</c:f>
              <c:numCache>
                <c:formatCode>General</c:formatCode>
                <c:ptCount val="4"/>
                <c:pt idx="0">
                  <c:v>585</c:v>
                </c:pt>
                <c:pt idx="1">
                  <c:v>450</c:v>
                </c:pt>
                <c:pt idx="2">
                  <c:v>422</c:v>
                </c:pt>
                <c:pt idx="3">
                  <c:v>350</c:v>
                </c:pt>
              </c:numCache>
            </c:numRef>
          </c:val>
        </c:ser>
        <c:dLbls>
          <c:showLegendKey val="0"/>
          <c:showVal val="0"/>
          <c:showCatName val="0"/>
          <c:showSerName val="0"/>
          <c:showPercent val="0"/>
          <c:showBubbleSize val="0"/>
        </c:dLbls>
        <c:gapWidth val="150"/>
        <c:axId val="182910976"/>
        <c:axId val="182912512"/>
      </c:barChart>
      <c:catAx>
        <c:axId val="182910976"/>
        <c:scaling>
          <c:orientation val="minMax"/>
        </c:scaling>
        <c:delete val="0"/>
        <c:axPos val="b"/>
        <c:numFmt formatCode="General" sourceLinked="1"/>
        <c:majorTickMark val="out"/>
        <c:minorTickMark val="none"/>
        <c:tickLblPos val="nextTo"/>
        <c:txPr>
          <a:bodyPr/>
          <a:lstStyle/>
          <a:p>
            <a:pPr>
              <a:defRPr sz="1600"/>
            </a:pPr>
            <a:endParaRPr lang="en-US"/>
          </a:p>
        </c:txPr>
        <c:crossAx val="182912512"/>
        <c:crosses val="autoZero"/>
        <c:auto val="1"/>
        <c:lblAlgn val="ctr"/>
        <c:lblOffset val="100"/>
        <c:noMultiLvlLbl val="0"/>
      </c:catAx>
      <c:valAx>
        <c:axId val="182912512"/>
        <c:scaling>
          <c:orientation val="minMax"/>
        </c:scaling>
        <c:delete val="0"/>
        <c:axPos val="l"/>
        <c:majorGridlines/>
        <c:numFmt formatCode="General" sourceLinked="1"/>
        <c:majorTickMark val="out"/>
        <c:minorTickMark val="none"/>
        <c:tickLblPos val="nextTo"/>
        <c:txPr>
          <a:bodyPr/>
          <a:lstStyle/>
          <a:p>
            <a:pPr>
              <a:defRPr sz="1800"/>
            </a:pPr>
            <a:endParaRPr lang="en-US"/>
          </a:p>
        </c:txPr>
        <c:crossAx val="182910976"/>
        <c:crosses val="autoZero"/>
        <c:crossBetween val="between"/>
      </c:valAx>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3037840" cy="461804"/>
          </a:xfrm>
          <a:prstGeom prst="rect">
            <a:avLst/>
          </a:prstGeom>
        </p:spPr>
        <p:txBody>
          <a:bodyPr vert="horz" lIns="93177" tIns="46589" rIns="93177" bIns="46589"/>
          <a:lstStyle/>
          <a:p>
            <a:endParaRPr lang="en-US" dirty="0"/>
          </a:p>
        </p:txBody>
      </p:sp>
      <p:sp>
        <p:nvSpPr>
          <p:cNvPr id="3" name="Rectangle 3"/>
          <p:cNvSpPr>
            <a:spLocks noGrp="1"/>
          </p:cNvSpPr>
          <p:nvPr>
            <p:ph type="dt" sz="quarter" idx="1"/>
          </p:nvPr>
        </p:nvSpPr>
        <p:spPr>
          <a:xfrm>
            <a:off x="3970938" y="0"/>
            <a:ext cx="3037840" cy="461804"/>
          </a:xfrm>
          <a:prstGeom prst="rect">
            <a:avLst/>
          </a:prstGeom>
        </p:spPr>
        <p:txBody>
          <a:bodyPr vert="horz" lIns="93177" tIns="46589" rIns="93177" bIns="46589"/>
          <a:lstStyle/>
          <a:p>
            <a:fld id="{31555DB1-8736-42A3-B48D-2B08FB93332A}" type="datetimeFigureOut">
              <a:rPr lang="en-US" smtClean="0"/>
              <a:pPr/>
              <a:t>11/4/2019</a:t>
            </a:fld>
            <a:endParaRPr lang="en-US" dirty="0"/>
          </a:p>
        </p:txBody>
      </p:sp>
      <p:sp>
        <p:nvSpPr>
          <p:cNvPr id="4" name="Rectangle 4"/>
          <p:cNvSpPr>
            <a:spLocks noGrp="1"/>
          </p:cNvSpPr>
          <p:nvPr>
            <p:ph type="ftr" sz="quarter" idx="2"/>
          </p:nvPr>
        </p:nvSpPr>
        <p:spPr>
          <a:xfrm>
            <a:off x="0" y="8772669"/>
            <a:ext cx="3037840" cy="461804"/>
          </a:xfrm>
          <a:prstGeom prst="rect">
            <a:avLst/>
          </a:prstGeom>
        </p:spPr>
        <p:txBody>
          <a:bodyPr vert="horz" lIns="93177" tIns="46589" rIns="93177" bIns="46589"/>
          <a:lstStyle/>
          <a:p>
            <a:endParaRPr lang="en-US" dirty="0"/>
          </a:p>
        </p:txBody>
      </p:sp>
      <p:sp>
        <p:nvSpPr>
          <p:cNvPr id="5" name="Rectangle 5"/>
          <p:cNvSpPr>
            <a:spLocks noGrp="1"/>
          </p:cNvSpPr>
          <p:nvPr>
            <p:ph type="sldNum" sz="quarter" idx="3"/>
          </p:nvPr>
        </p:nvSpPr>
        <p:spPr>
          <a:xfrm>
            <a:off x="3970938" y="8772669"/>
            <a:ext cx="3037840" cy="461804"/>
          </a:xfrm>
          <a:prstGeom prst="rect">
            <a:avLst/>
          </a:prstGeom>
        </p:spPr>
        <p:txBody>
          <a:bodyPr vert="horz" lIns="93177" tIns="46589" rIns="93177" bIns="46589"/>
          <a:lstStyle/>
          <a:p>
            <a:fld id="{5400D380-E0D7-4EB1-B91E-BFCC7DA7F29D}" type="slidenum">
              <a:rPr lang="en-US" smtClean="0"/>
              <a:pPr/>
              <a:t>‹#›</a:t>
            </a:fld>
            <a:endParaRPr lang="en-US" dirty="0"/>
          </a:p>
        </p:txBody>
      </p:sp>
    </p:spTree>
    <p:extLst>
      <p:ext uri="{BB962C8B-B14F-4D97-AF65-F5344CB8AC3E}">
        <p14:creationId xmlns:p14="http://schemas.microsoft.com/office/powerpoint/2010/main" val="2330711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3037840" cy="461804"/>
          </a:xfrm>
          <a:prstGeom prst="rect">
            <a:avLst/>
          </a:prstGeom>
        </p:spPr>
        <p:txBody>
          <a:bodyPr vert="horz" lIns="93177" tIns="46589" rIns="93177" bIns="46589"/>
          <a:lstStyle/>
          <a:p>
            <a:endParaRPr lang="en-US" dirty="0"/>
          </a:p>
        </p:txBody>
      </p:sp>
      <p:sp>
        <p:nvSpPr>
          <p:cNvPr id="3" name="Rectangle 3"/>
          <p:cNvSpPr>
            <a:spLocks noGrp="1"/>
          </p:cNvSpPr>
          <p:nvPr>
            <p:ph type="dt" idx="1"/>
          </p:nvPr>
        </p:nvSpPr>
        <p:spPr>
          <a:xfrm>
            <a:off x="3970938" y="0"/>
            <a:ext cx="3037840" cy="461804"/>
          </a:xfrm>
          <a:prstGeom prst="rect">
            <a:avLst/>
          </a:prstGeom>
        </p:spPr>
        <p:txBody>
          <a:bodyPr vert="horz" lIns="93177" tIns="46589" rIns="93177" bIns="46589"/>
          <a:lstStyle/>
          <a:p>
            <a:fld id="{0BDB199F-A56C-4049-BA04-1447030960FF}" type="datetimeFigureOut">
              <a:rPr lang="en-US" smtClean="0"/>
              <a:pPr/>
              <a:t>11/4/2019</a:t>
            </a:fld>
            <a:endParaRPr lang="en-US" dirty="0"/>
          </a:p>
        </p:txBody>
      </p:sp>
      <p:sp>
        <p:nvSpPr>
          <p:cNvPr id="4" name="Rectangle 4"/>
          <p:cNvSpPr>
            <a:spLocks noGrp="1" noRot="1" noChangeAspect="1"/>
          </p:cNvSpPr>
          <p:nvPr>
            <p:ph type="sldImg" idx="2"/>
          </p:nvPr>
        </p:nvSpPr>
        <p:spPr>
          <a:xfrm>
            <a:off x="425450" y="692150"/>
            <a:ext cx="6159500" cy="3463925"/>
          </a:xfrm>
          <a:prstGeom prst="rect">
            <a:avLst/>
          </a:prstGeom>
          <a:noFill/>
          <a:ln w="12700">
            <a:solidFill>
              <a:prstClr val="black"/>
            </a:solidFill>
          </a:ln>
        </p:spPr>
        <p:txBody>
          <a:bodyPr vert="horz" lIns="93177" tIns="46589" rIns="93177" bIns="46589" anchor="ctr"/>
          <a:lstStyle/>
          <a:p>
            <a:endParaRPr lang="en-US" dirty="0"/>
          </a:p>
        </p:txBody>
      </p:sp>
      <p:sp>
        <p:nvSpPr>
          <p:cNvPr id="5" name="Rectangle 5"/>
          <p:cNvSpPr>
            <a:spLocks noGrp="1"/>
          </p:cNvSpPr>
          <p:nvPr>
            <p:ph type="body" sz="quarter" idx="3"/>
          </p:nvPr>
        </p:nvSpPr>
        <p:spPr>
          <a:xfrm>
            <a:off x="701040" y="4387136"/>
            <a:ext cx="5608320" cy="4156234"/>
          </a:xfrm>
          <a:prstGeom prst="rect">
            <a:avLst/>
          </a:prstGeom>
        </p:spPr>
        <p:txBody>
          <a:bodyPr vert="horz" lIns="93177" tIns="46589" rIns="93177" bIns="46589">
            <a:normAutofit/>
          </a:bodyPr>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p:cNvSpPr>
          <p:nvPr>
            <p:ph type="ftr" sz="quarter" idx="4"/>
          </p:nvPr>
        </p:nvSpPr>
        <p:spPr>
          <a:xfrm>
            <a:off x="0" y="8772669"/>
            <a:ext cx="3037840" cy="461804"/>
          </a:xfrm>
          <a:prstGeom prst="rect">
            <a:avLst/>
          </a:prstGeom>
        </p:spPr>
        <p:txBody>
          <a:bodyPr vert="horz" lIns="93177" tIns="46589" rIns="93177" bIns="46589"/>
          <a:lstStyle/>
          <a:p>
            <a:endParaRPr lang="en-US" dirty="0"/>
          </a:p>
        </p:txBody>
      </p:sp>
      <p:sp>
        <p:nvSpPr>
          <p:cNvPr id="7" name="Rectangle 7"/>
          <p:cNvSpPr>
            <a:spLocks noGrp="1"/>
          </p:cNvSpPr>
          <p:nvPr>
            <p:ph type="sldNum" sz="quarter" idx="5"/>
          </p:nvPr>
        </p:nvSpPr>
        <p:spPr>
          <a:xfrm>
            <a:off x="3970938" y="8772669"/>
            <a:ext cx="3037840" cy="461804"/>
          </a:xfrm>
          <a:prstGeom prst="rect">
            <a:avLst/>
          </a:prstGeom>
        </p:spPr>
        <p:txBody>
          <a:bodyPr vert="horz" lIns="93177" tIns="46589" rIns="93177" bIns="46589"/>
          <a:lstStyle/>
          <a:p>
            <a:fld id="{B3A019F3-8596-4028-9847-CBD3A185B07A}" type="slidenum">
              <a:rPr lang="en-US" smtClean="0"/>
              <a:pPr/>
              <a:t>‹#›</a:t>
            </a:fld>
            <a:endParaRPr lang="en-US" dirty="0"/>
          </a:p>
        </p:txBody>
      </p:sp>
    </p:spTree>
    <p:extLst>
      <p:ext uri="{BB962C8B-B14F-4D97-AF65-F5344CB8AC3E}">
        <p14:creationId xmlns:p14="http://schemas.microsoft.com/office/powerpoint/2010/main" val="3011125820"/>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400050" y="681038"/>
            <a:ext cx="6057900" cy="34067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15215"/>
            <a:ext cx="5486400" cy="408809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4011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2</a:t>
            </a:fld>
            <a:endParaRPr lang="en-US" dirty="0"/>
          </a:p>
        </p:txBody>
      </p:sp>
    </p:spTree>
    <p:extLst>
      <p:ext uri="{BB962C8B-B14F-4D97-AF65-F5344CB8AC3E}">
        <p14:creationId xmlns:p14="http://schemas.microsoft.com/office/powerpoint/2010/main" val="472986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019F3-8596-4028-9847-CBD3A185B07A}" type="slidenum">
              <a:rPr lang="en-US" smtClean="0"/>
              <a:pPr/>
              <a:t>5</a:t>
            </a:fld>
            <a:endParaRPr lang="en-US" dirty="0"/>
          </a:p>
        </p:txBody>
      </p:sp>
    </p:spTree>
    <p:extLst>
      <p:ext uri="{BB962C8B-B14F-4D97-AF65-F5344CB8AC3E}">
        <p14:creationId xmlns:p14="http://schemas.microsoft.com/office/powerpoint/2010/main" val="40523159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vmlDrawing" Target="../drawings/vmlDrawing12.v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ext uri="{D42A27DB-BD31-4B8C-83A1-F6EECF244321}">
                <p14:modId xmlns:p14="http://schemas.microsoft.com/office/powerpoint/2010/main" val="72538815"/>
              </p:ext>
            </p:extLst>
          </p:nvPr>
        </p:nvGraphicFramePr>
        <p:xfrm>
          <a:off x="1964" y="1601"/>
          <a:ext cx="1953" cy="1587"/>
        </p:xfrm>
        <a:graphic>
          <a:graphicData uri="http://schemas.openxmlformats.org/presentationml/2006/ole">
            <mc:AlternateContent xmlns:mc="http://schemas.openxmlformats.org/markup-compatibility/2006">
              <mc:Choice xmlns:v="urn:schemas-microsoft-com:vml" Requires="v">
                <p:oleObj spid="_x0000_s149597" name="think-cell Slide" r:id="rId4" imgW="360" imgH="360" progId="">
                  <p:embed/>
                </p:oleObj>
              </mc:Choice>
              <mc:Fallback>
                <p:oleObj name="think-cell Slide" r:id="rId4" imgW="360" imgH="360" progId="">
                  <p:embed/>
                  <p:pic>
                    <p:nvPicPr>
                      <p:cNvPr id="0" name="Picture 8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4" y="1601"/>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 Placeholder 13"/>
          <p:cNvSpPr>
            <a:spLocks noGrp="1"/>
          </p:cNvSpPr>
          <p:nvPr>
            <p:ph type="body" sz="quarter" idx="13" hasCustomPrompt="1"/>
          </p:nvPr>
        </p:nvSpPr>
        <p:spPr>
          <a:xfrm>
            <a:off x="468923" y="1447800"/>
            <a:ext cx="11254154" cy="539496"/>
          </a:xfrm>
          <a:prstGeom prst="roundRect">
            <a:avLst>
              <a:gd name="adj" fmla="val 0"/>
            </a:avLst>
          </a:prstGeom>
        </p:spPr>
        <p:txBody>
          <a:bodyPr lIns="82058" tIns="41029" rIns="82058" bIns="41029" anchor="ctr"/>
          <a:lstStyle>
            <a:lvl1pPr marL="342900" indent="-342900">
              <a:buFont typeface="Arial" pitchFamily="34" charset="0"/>
              <a:buChar char="•"/>
              <a:defRPr lang="en-US" sz="2200" b="0" baseline="0" dirty="0">
                <a:solidFill>
                  <a:srgbClr val="000000"/>
                </a:solidFill>
                <a:latin typeface="Calibri" pitchFamily="34" charset="0"/>
                <a:cs typeface="Calibri" pitchFamily="34" charset="0"/>
              </a:defRPr>
            </a:lvl1pPr>
          </a:lstStyle>
          <a:p>
            <a:pPr lvl="0"/>
            <a:r>
              <a:rPr lang="en-US" dirty="0" smtClean="0"/>
              <a:t>Click to write objective #1</a:t>
            </a:r>
            <a:endParaRPr lang="en-US" dirty="0"/>
          </a:p>
        </p:txBody>
      </p:sp>
      <p:sp>
        <p:nvSpPr>
          <p:cNvPr id="14" name="Text Placeholder 15"/>
          <p:cNvSpPr>
            <a:spLocks noGrp="1"/>
          </p:cNvSpPr>
          <p:nvPr>
            <p:ph type="body" sz="quarter" idx="21" hasCustomPrompt="1"/>
          </p:nvPr>
        </p:nvSpPr>
        <p:spPr>
          <a:xfrm>
            <a:off x="468923" y="2188700"/>
            <a:ext cx="11254154" cy="539496"/>
          </a:xfrm>
          <a:prstGeom prst="rect">
            <a:avLst/>
          </a:prstGeom>
        </p:spPr>
        <p:txBody>
          <a:bodyPr lIns="82058" tIns="41029" rIns="82058" bIns="41029" anchor="ctr"/>
          <a:lstStyle>
            <a:lvl1pPr marL="342900" indent="-342900">
              <a:buFont typeface="Arial" pitchFamily="34" charset="0"/>
              <a:buChar char="•"/>
              <a:defRPr sz="2200" b="0" baseline="0">
                <a:solidFill>
                  <a:srgbClr val="000000"/>
                </a:solidFill>
                <a:latin typeface="Calibri" pitchFamily="34" charset="0"/>
                <a:cs typeface="Calibri" pitchFamily="34" charset="0"/>
              </a:defRPr>
            </a:lvl1pPr>
          </a:lstStyle>
          <a:p>
            <a:pPr lvl="0"/>
            <a:r>
              <a:rPr lang="en-US" dirty="0" smtClean="0"/>
              <a:t>Click to write objective #2</a:t>
            </a:r>
            <a:endParaRPr lang="en-US" dirty="0"/>
          </a:p>
        </p:txBody>
      </p:sp>
      <p:sp>
        <p:nvSpPr>
          <p:cNvPr id="16" name="Text Placeholder 17"/>
          <p:cNvSpPr>
            <a:spLocks noGrp="1"/>
          </p:cNvSpPr>
          <p:nvPr>
            <p:ph type="body" sz="quarter" idx="15" hasCustomPrompt="1"/>
          </p:nvPr>
        </p:nvSpPr>
        <p:spPr>
          <a:xfrm>
            <a:off x="468923" y="2929600"/>
            <a:ext cx="11254154" cy="539496"/>
          </a:xfrm>
          <a:prstGeom prst="rect">
            <a:avLst/>
          </a:prstGeom>
        </p:spPr>
        <p:txBody>
          <a:bodyPr lIns="82058" tIns="41029" rIns="82058" bIns="41029" anchor="ctr"/>
          <a:lstStyle>
            <a:lvl1pPr marL="342900" indent="-342900">
              <a:buFont typeface="Arial" pitchFamily="34" charset="0"/>
              <a:buChar char="•"/>
              <a:defRPr sz="2200" b="0" baseline="0">
                <a:solidFill>
                  <a:srgbClr val="000000"/>
                </a:solidFill>
                <a:latin typeface="Calibri" pitchFamily="34" charset="0"/>
                <a:cs typeface="Calibri" pitchFamily="34" charset="0"/>
              </a:defRPr>
            </a:lvl1pPr>
          </a:lstStyle>
          <a:p>
            <a:pPr lvl="0"/>
            <a:r>
              <a:rPr lang="en-US" dirty="0" smtClean="0"/>
              <a:t>Click to write objective #3</a:t>
            </a:r>
            <a:endParaRPr lang="en-US" dirty="0"/>
          </a:p>
        </p:txBody>
      </p:sp>
      <p:sp>
        <p:nvSpPr>
          <p:cNvPr id="17" name="Text Placeholder 19"/>
          <p:cNvSpPr>
            <a:spLocks noGrp="1"/>
          </p:cNvSpPr>
          <p:nvPr>
            <p:ph type="body" sz="quarter" idx="22" hasCustomPrompt="1"/>
          </p:nvPr>
        </p:nvSpPr>
        <p:spPr>
          <a:xfrm>
            <a:off x="468923" y="3670500"/>
            <a:ext cx="11254154" cy="539496"/>
          </a:xfrm>
          <a:prstGeom prst="rect">
            <a:avLst/>
          </a:prstGeom>
        </p:spPr>
        <p:txBody>
          <a:bodyPr lIns="82058" tIns="41029" rIns="82058" bIns="41029" anchor="ctr"/>
          <a:lstStyle>
            <a:lvl1pPr marL="342900" indent="-342900">
              <a:buFont typeface="Arial" pitchFamily="34" charset="0"/>
              <a:buChar char="•"/>
              <a:defRPr sz="2200" b="0" baseline="0">
                <a:solidFill>
                  <a:srgbClr val="000000"/>
                </a:solidFill>
                <a:latin typeface="Calibri" pitchFamily="34" charset="0"/>
                <a:cs typeface="Calibri" pitchFamily="34" charset="0"/>
              </a:defRPr>
            </a:lvl1pPr>
          </a:lstStyle>
          <a:p>
            <a:pPr lvl="0"/>
            <a:r>
              <a:rPr lang="en-US" dirty="0" smtClean="0"/>
              <a:t>Click to write objective #4</a:t>
            </a:r>
            <a:endParaRPr lang="en-US" dirty="0"/>
          </a:p>
        </p:txBody>
      </p:sp>
      <p:sp>
        <p:nvSpPr>
          <p:cNvPr id="11" name="Text Placeholder 16"/>
          <p:cNvSpPr>
            <a:spLocks noGrp="1"/>
          </p:cNvSpPr>
          <p:nvPr>
            <p:ph type="body" sz="quarter" idx="16" hasCustomPrompt="1"/>
          </p:nvPr>
        </p:nvSpPr>
        <p:spPr>
          <a:xfrm>
            <a:off x="476740" y="6135003"/>
            <a:ext cx="11252201" cy="510363"/>
          </a:xfrm>
          <a:prstGeom prst="rect">
            <a:avLst/>
          </a:prstGeom>
        </p:spPr>
        <p:txBody>
          <a:bodyPr lIns="0" tIns="0" rIns="0" bIns="0" anchor="b"/>
          <a:lstStyle>
            <a:lvl1pPr marL="0" indent="0">
              <a:buNone/>
              <a:defRPr sz="1000" baseline="0">
                <a:solidFill>
                  <a:srgbClr val="000000"/>
                </a:solidFill>
              </a:defRPr>
            </a:lvl1pPr>
            <a:lvl2pPr marL="457109" indent="0">
              <a:buNone/>
              <a:defRPr>
                <a:solidFill>
                  <a:srgbClr val="000000"/>
                </a:solidFill>
              </a:defRPr>
            </a:lvl2pPr>
            <a:lvl3pPr marL="914217" indent="0">
              <a:buNone/>
              <a:defRPr>
                <a:solidFill>
                  <a:srgbClr val="000000"/>
                </a:solidFill>
              </a:defRPr>
            </a:lvl3pPr>
            <a:lvl4pPr marL="1371326" indent="0">
              <a:buNone/>
              <a:defRPr>
                <a:solidFill>
                  <a:srgbClr val="000000"/>
                </a:solidFill>
              </a:defRPr>
            </a:lvl4pPr>
            <a:lvl5pPr marL="1828434" indent="0">
              <a:buNone/>
              <a:defRPr>
                <a:solidFill>
                  <a:srgbClr val="000000"/>
                </a:solidFill>
              </a:defRPr>
            </a:lvl5pPr>
          </a:lstStyle>
          <a:p>
            <a:pPr lvl="0"/>
            <a:r>
              <a:rPr lang="en-US" dirty="0" smtClean="0"/>
              <a:t>NOTE: (1) Click this box to write the notes and sources; (2) All notes and sources should follow the format of this note; and (3 ) The text in this box should be bottom aligned and should be of Calibri 10 font size</a:t>
            </a:r>
            <a:br>
              <a:rPr lang="en-US" dirty="0" smtClean="0"/>
            </a:br>
            <a:r>
              <a:rPr lang="en-US" dirty="0" smtClean="0"/>
              <a:t>SOURCE: “Report name”, Corresponding author/organization, Year; “Report name 2”, Corresponding author, Year; and FIIDCA Analysis</a:t>
            </a:r>
            <a:endParaRPr lang="en-US" dirty="0"/>
          </a:p>
        </p:txBody>
      </p:sp>
    </p:spTree>
    <p:extLst>
      <p:ext uri="{BB962C8B-B14F-4D97-AF65-F5344CB8AC3E}">
        <p14:creationId xmlns:p14="http://schemas.microsoft.com/office/powerpoint/2010/main" val="11906010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boxes">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1425369605"/>
              </p:ext>
            </p:extLst>
          </p:nvPr>
        </p:nvGraphicFramePr>
        <p:xfrm>
          <a:off x="1964" y="1601"/>
          <a:ext cx="1953" cy="1587"/>
        </p:xfrm>
        <a:graphic>
          <a:graphicData uri="http://schemas.openxmlformats.org/presentationml/2006/ole">
            <mc:AlternateContent xmlns:mc="http://schemas.openxmlformats.org/markup-compatibility/2006">
              <mc:Choice xmlns:v="urn:schemas-microsoft-com:vml" Requires="v">
                <p:oleObj spid="_x0000_s147557" name="think-cell Slide" r:id="rId4" imgW="360" imgH="360" progId="">
                  <p:embed/>
                </p:oleObj>
              </mc:Choice>
              <mc:Fallback>
                <p:oleObj name="think-cell Slide" r:id="rId4" imgW="360" imgH="360" progId="">
                  <p:embed/>
                  <p:pic>
                    <p:nvPicPr>
                      <p:cNvPr id="0" name="Picture 8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4" y="1601"/>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 Placeholder 14"/>
          <p:cNvSpPr>
            <a:spLocks noGrp="1"/>
          </p:cNvSpPr>
          <p:nvPr>
            <p:ph type="body" sz="quarter" idx="35" hasCustomPrompt="1"/>
          </p:nvPr>
        </p:nvSpPr>
        <p:spPr>
          <a:xfrm>
            <a:off x="488811" y="1366405"/>
            <a:ext cx="5191020" cy="538609"/>
          </a:xfrm>
          <a:prstGeom prst="rect">
            <a:avLst/>
          </a:prstGeom>
          <a:solidFill>
            <a:schemeClr val="bg1"/>
          </a:solidFill>
          <a:ln w="9525">
            <a:noFill/>
            <a:miter lim="800000"/>
            <a:headEnd/>
            <a:tailEnd/>
          </a:ln>
          <a:effectLst>
            <a:outerShdw dist="25400" dir="5400000" sx="99000" sy="99000" algn="ctr" rotWithShape="0">
              <a:srgbClr val="009147"/>
            </a:outerShdw>
          </a:effectLst>
        </p:spPr>
        <p:txBody>
          <a:bodyPr wrap="square" lIns="0" tIns="0" rIns="0" bIns="45720" anchor="b">
            <a:spAutoFit/>
          </a:bodyPr>
          <a:lstStyle>
            <a:lvl1pPr marL="0" marR="0" indent="0" algn="ctr" defTabSz="911043" rtl="0" eaLnBrk="1" fontAlgn="base" latinLnBrk="0" hangingPunct="1">
              <a:lnSpc>
                <a:spcPct val="100000"/>
              </a:lnSpc>
              <a:spcBef>
                <a:spcPct val="0"/>
              </a:spcBef>
              <a:spcAft>
                <a:spcPct val="0"/>
              </a:spcAft>
              <a:buClrTx/>
              <a:buSzTx/>
              <a:buFont typeface="Arial" charset="0"/>
              <a:buNone/>
              <a:tabLst/>
              <a:defRPr lang="en-US" sz="1600" b="1" baseline="0" dirty="0">
                <a:solidFill>
                  <a:srgbClr val="000000"/>
                </a:solidFill>
                <a:latin typeface="+mj-lt"/>
                <a:ea typeface="+mn-ea"/>
                <a:cs typeface="Arial" pitchFamily="34" charset="0"/>
              </a:defRPr>
            </a:lvl1pPr>
          </a:lstStyle>
          <a:p>
            <a:pPr marL="0" marR="0" lvl="0" indent="0" algn="ctr" defTabSz="911043" rtl="0" eaLnBrk="1" fontAlgn="base" latinLnBrk="0" hangingPunct="1">
              <a:lnSpc>
                <a:spcPct val="100000"/>
              </a:lnSpc>
              <a:spcBef>
                <a:spcPct val="0"/>
              </a:spcBef>
              <a:spcAft>
                <a:spcPct val="0"/>
              </a:spcAft>
              <a:buClrTx/>
              <a:buSzTx/>
              <a:buFont typeface="Arial" charset="0"/>
              <a:buNone/>
              <a:tabLst/>
              <a:defRPr/>
            </a:pPr>
            <a:r>
              <a:rPr lang="en-US" dirty="0" smtClean="0"/>
              <a:t>Click to write the </a:t>
            </a:r>
            <a:br>
              <a:rPr lang="en-US" dirty="0" smtClean="0"/>
            </a:br>
            <a:r>
              <a:rPr lang="en-US" dirty="0" smtClean="0"/>
              <a:t>header text</a:t>
            </a:r>
          </a:p>
        </p:txBody>
      </p:sp>
      <p:sp>
        <p:nvSpPr>
          <p:cNvPr id="14" name="Text Placeholder 14"/>
          <p:cNvSpPr>
            <a:spLocks noGrp="1"/>
          </p:cNvSpPr>
          <p:nvPr>
            <p:ph type="body" sz="quarter" idx="40" hasCustomPrompt="1"/>
          </p:nvPr>
        </p:nvSpPr>
        <p:spPr>
          <a:xfrm>
            <a:off x="6483931" y="1366405"/>
            <a:ext cx="5191020" cy="538609"/>
          </a:xfrm>
          <a:prstGeom prst="rect">
            <a:avLst/>
          </a:prstGeom>
          <a:solidFill>
            <a:schemeClr val="bg1"/>
          </a:solidFill>
          <a:ln w="9525">
            <a:noFill/>
            <a:miter lim="800000"/>
            <a:headEnd/>
            <a:tailEnd/>
          </a:ln>
          <a:effectLst>
            <a:outerShdw dist="25400" dir="5400000" sx="99000" sy="99000" algn="ctr" rotWithShape="0">
              <a:srgbClr val="009147"/>
            </a:outerShdw>
          </a:effectLst>
        </p:spPr>
        <p:txBody>
          <a:bodyPr wrap="square" lIns="0" tIns="0" rIns="0" bIns="45720" anchor="b">
            <a:spAutoFit/>
          </a:bodyPr>
          <a:lstStyle>
            <a:lvl1pPr marL="0" marR="0" indent="0" algn="ctr" defTabSz="911043" rtl="0" eaLnBrk="1" fontAlgn="base" latinLnBrk="0" hangingPunct="1">
              <a:lnSpc>
                <a:spcPct val="100000"/>
              </a:lnSpc>
              <a:spcBef>
                <a:spcPct val="0"/>
              </a:spcBef>
              <a:spcAft>
                <a:spcPct val="0"/>
              </a:spcAft>
              <a:buClrTx/>
              <a:buSzTx/>
              <a:buFont typeface="Arial" charset="0"/>
              <a:buNone/>
              <a:tabLst/>
              <a:defRPr lang="en-US" sz="1600" b="1" baseline="0" dirty="0">
                <a:solidFill>
                  <a:srgbClr val="000000"/>
                </a:solidFill>
                <a:latin typeface="+mj-lt"/>
                <a:ea typeface="+mn-ea"/>
                <a:cs typeface="Arial" pitchFamily="34" charset="0"/>
              </a:defRPr>
            </a:lvl1pPr>
          </a:lstStyle>
          <a:p>
            <a:pPr marL="0" marR="0" lvl="0" indent="0" algn="ctr" defTabSz="911043" rtl="0" eaLnBrk="1" fontAlgn="base" latinLnBrk="0" hangingPunct="1">
              <a:lnSpc>
                <a:spcPct val="100000"/>
              </a:lnSpc>
              <a:spcBef>
                <a:spcPct val="0"/>
              </a:spcBef>
              <a:spcAft>
                <a:spcPct val="0"/>
              </a:spcAft>
              <a:buClrTx/>
              <a:buSzTx/>
              <a:buFont typeface="Arial" charset="0"/>
              <a:buNone/>
              <a:tabLst/>
              <a:defRPr/>
            </a:pPr>
            <a:r>
              <a:rPr lang="en-US" dirty="0" smtClean="0"/>
              <a:t>Click to write the </a:t>
            </a:r>
            <a:br>
              <a:rPr lang="en-US" dirty="0" smtClean="0"/>
            </a:br>
            <a:r>
              <a:rPr lang="en-US" dirty="0" smtClean="0"/>
              <a:t>header text</a:t>
            </a:r>
          </a:p>
        </p:txBody>
      </p:sp>
      <p:sp>
        <p:nvSpPr>
          <p:cNvPr id="15" name="Text Placeholder 9"/>
          <p:cNvSpPr>
            <a:spLocks noGrp="1"/>
          </p:cNvSpPr>
          <p:nvPr>
            <p:ph type="body" sz="quarter" idx="41"/>
          </p:nvPr>
        </p:nvSpPr>
        <p:spPr>
          <a:xfrm>
            <a:off x="476739" y="2002542"/>
            <a:ext cx="5202514" cy="4169658"/>
          </a:xfrm>
          <a:prstGeom prst="rect">
            <a:avLst/>
          </a:prstGeom>
        </p:spPr>
        <p:txBody>
          <a:bodyPr lIns="0" tIns="0" rIns="0" bIns="0"/>
          <a:lstStyle>
            <a:lvl1pPr marL="236538" indent="-173038">
              <a:spcBef>
                <a:spcPts val="0"/>
              </a:spcBef>
              <a:spcAft>
                <a:spcPts val="900"/>
              </a:spcAft>
              <a:defRPr sz="1400">
                <a:solidFill>
                  <a:srgbClr val="000000"/>
                </a:solidFill>
              </a:defRPr>
            </a:lvl1pPr>
            <a:lvl2pPr marL="401638" indent="-174625">
              <a:spcBef>
                <a:spcPts val="0"/>
              </a:spcBef>
              <a:spcAft>
                <a:spcPts val="900"/>
              </a:spcAft>
              <a:defRPr sz="1400">
                <a:solidFill>
                  <a:srgbClr val="000000"/>
                </a:solidFill>
              </a:defRPr>
            </a:lvl2pPr>
            <a:lvl3pPr marL="509588" indent="-161925">
              <a:spcBef>
                <a:spcPts val="0"/>
              </a:spcBef>
              <a:spcAft>
                <a:spcPts val="900"/>
              </a:spcAft>
              <a:defRPr sz="1400">
                <a:solidFill>
                  <a:srgbClr val="000000"/>
                </a:solidFill>
              </a:defRPr>
            </a:lvl3pPr>
            <a:lvl4pPr marL="682625" indent="-173038">
              <a:spcBef>
                <a:spcPts val="0"/>
              </a:spcBef>
              <a:spcAft>
                <a:spcPts val="900"/>
              </a:spcAft>
              <a:defRPr sz="1400">
                <a:solidFill>
                  <a:srgbClr val="000000"/>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6" name="Text Placeholder 9"/>
          <p:cNvSpPr>
            <a:spLocks noGrp="1"/>
          </p:cNvSpPr>
          <p:nvPr>
            <p:ph type="body" sz="quarter" idx="42"/>
          </p:nvPr>
        </p:nvSpPr>
        <p:spPr>
          <a:xfrm>
            <a:off x="6475555" y="2002542"/>
            <a:ext cx="5202514" cy="4169658"/>
          </a:xfrm>
          <a:prstGeom prst="rect">
            <a:avLst/>
          </a:prstGeom>
        </p:spPr>
        <p:txBody>
          <a:bodyPr lIns="0" tIns="0" rIns="0" bIns="0"/>
          <a:lstStyle>
            <a:lvl1pPr marL="236538" indent="-173038">
              <a:spcBef>
                <a:spcPts val="0"/>
              </a:spcBef>
              <a:spcAft>
                <a:spcPts val="900"/>
              </a:spcAft>
              <a:defRPr sz="1400">
                <a:solidFill>
                  <a:srgbClr val="000000"/>
                </a:solidFill>
              </a:defRPr>
            </a:lvl1pPr>
            <a:lvl2pPr marL="401638" indent="-174625">
              <a:spcBef>
                <a:spcPts val="0"/>
              </a:spcBef>
              <a:spcAft>
                <a:spcPts val="900"/>
              </a:spcAft>
              <a:defRPr sz="1400">
                <a:solidFill>
                  <a:srgbClr val="000000"/>
                </a:solidFill>
              </a:defRPr>
            </a:lvl2pPr>
            <a:lvl3pPr marL="509588" indent="-161925">
              <a:spcBef>
                <a:spcPts val="0"/>
              </a:spcBef>
              <a:spcAft>
                <a:spcPts val="900"/>
              </a:spcAft>
              <a:defRPr sz="1400">
                <a:solidFill>
                  <a:srgbClr val="000000"/>
                </a:solidFill>
              </a:defRPr>
            </a:lvl3pPr>
            <a:lvl4pPr marL="682625" indent="-173038">
              <a:spcBef>
                <a:spcPts val="0"/>
              </a:spcBef>
              <a:spcAft>
                <a:spcPts val="900"/>
              </a:spcAft>
              <a:defRPr sz="1400">
                <a:solidFill>
                  <a:srgbClr val="000000"/>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Text Placeholder 16"/>
          <p:cNvSpPr>
            <a:spLocks noGrp="1"/>
          </p:cNvSpPr>
          <p:nvPr>
            <p:ph type="body" sz="quarter" idx="16" hasCustomPrompt="1"/>
          </p:nvPr>
        </p:nvSpPr>
        <p:spPr>
          <a:xfrm>
            <a:off x="476740" y="6135003"/>
            <a:ext cx="11252201" cy="510363"/>
          </a:xfrm>
          <a:prstGeom prst="rect">
            <a:avLst/>
          </a:prstGeom>
        </p:spPr>
        <p:txBody>
          <a:bodyPr lIns="0" tIns="0" rIns="0" bIns="0" anchor="b"/>
          <a:lstStyle>
            <a:lvl1pPr marL="0" indent="0">
              <a:buNone/>
              <a:defRPr sz="1000" baseline="0">
                <a:solidFill>
                  <a:srgbClr val="000000"/>
                </a:solidFill>
              </a:defRPr>
            </a:lvl1pPr>
            <a:lvl2pPr marL="457109" indent="0">
              <a:buNone/>
              <a:defRPr>
                <a:solidFill>
                  <a:srgbClr val="000000"/>
                </a:solidFill>
              </a:defRPr>
            </a:lvl2pPr>
            <a:lvl3pPr marL="914217" indent="0">
              <a:buNone/>
              <a:defRPr>
                <a:solidFill>
                  <a:srgbClr val="000000"/>
                </a:solidFill>
              </a:defRPr>
            </a:lvl3pPr>
            <a:lvl4pPr marL="1371326" indent="0">
              <a:buNone/>
              <a:defRPr>
                <a:solidFill>
                  <a:srgbClr val="000000"/>
                </a:solidFill>
              </a:defRPr>
            </a:lvl4pPr>
            <a:lvl5pPr marL="1828434" indent="0">
              <a:buNone/>
              <a:defRPr>
                <a:solidFill>
                  <a:srgbClr val="000000"/>
                </a:solidFill>
              </a:defRPr>
            </a:lvl5pPr>
          </a:lstStyle>
          <a:p>
            <a:pPr lvl="0"/>
            <a:r>
              <a:rPr lang="en-US" dirty="0" smtClean="0"/>
              <a:t>NOTE: (1) Click this box to write the notes and sources; (2) All notes and sources should follow the format of this note; and (3 ) The text in this box should be bottom aligned and should be of Calibri 10 font size</a:t>
            </a:r>
            <a:br>
              <a:rPr lang="en-US" dirty="0" smtClean="0"/>
            </a:br>
            <a:r>
              <a:rPr lang="en-US" dirty="0" smtClean="0"/>
              <a:t>SOURCE: “Report name”, Corresponding author/organization, Year; “Report name 2”, Corresponding author, Year; and FIIDCA Analysis</a:t>
            </a:r>
            <a:endParaRPr lang="en-US" dirty="0"/>
          </a:p>
        </p:txBody>
      </p:sp>
    </p:spTree>
    <p:extLst>
      <p:ext uri="{BB962C8B-B14F-4D97-AF65-F5344CB8AC3E}">
        <p14:creationId xmlns:p14="http://schemas.microsoft.com/office/powerpoint/2010/main" val="329318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boxes">
    <p:spTree>
      <p:nvGrpSpPr>
        <p:cNvPr id="1" name=""/>
        <p:cNvGrpSpPr/>
        <p:nvPr/>
      </p:nvGrpSpPr>
      <p:grpSpPr>
        <a:xfrm>
          <a:off x="0" y="0"/>
          <a:ext cx="0" cy="0"/>
          <a:chOff x="0" y="0"/>
          <a:chExt cx="0" cy="0"/>
        </a:xfrm>
      </p:grpSpPr>
      <p:sp>
        <p:nvSpPr>
          <p:cNvPr id="5" name="Text Placeholder 14"/>
          <p:cNvSpPr>
            <a:spLocks noGrp="1"/>
          </p:cNvSpPr>
          <p:nvPr>
            <p:ph type="body" sz="quarter" idx="42" hasCustomPrompt="1"/>
          </p:nvPr>
        </p:nvSpPr>
        <p:spPr>
          <a:xfrm>
            <a:off x="476743" y="1370866"/>
            <a:ext cx="3488788" cy="538609"/>
          </a:xfrm>
          <a:prstGeom prst="rect">
            <a:avLst/>
          </a:prstGeom>
          <a:solidFill>
            <a:schemeClr val="bg1"/>
          </a:solidFill>
          <a:ln w="9525">
            <a:noFill/>
            <a:miter lim="800000"/>
            <a:headEnd/>
            <a:tailEnd/>
          </a:ln>
          <a:effectLst>
            <a:outerShdw dist="25400" dir="5400000" sx="99000" sy="99000" algn="ctr" rotWithShape="0">
              <a:srgbClr val="009147"/>
            </a:outerShdw>
          </a:effectLst>
        </p:spPr>
        <p:txBody>
          <a:bodyPr wrap="square" lIns="0" tIns="0" rIns="0" bIns="45720" anchor="b">
            <a:spAutoFit/>
          </a:bodyPr>
          <a:lstStyle>
            <a:lvl1pPr marL="0" marR="0" indent="0" algn="ctr" defTabSz="911043" rtl="0" eaLnBrk="1" fontAlgn="base" latinLnBrk="0" hangingPunct="1">
              <a:lnSpc>
                <a:spcPct val="100000"/>
              </a:lnSpc>
              <a:spcBef>
                <a:spcPct val="0"/>
              </a:spcBef>
              <a:spcAft>
                <a:spcPct val="0"/>
              </a:spcAft>
              <a:buClrTx/>
              <a:buSzTx/>
              <a:buFont typeface="Arial" charset="0"/>
              <a:buNone/>
              <a:tabLst/>
              <a:defRPr lang="en-US" sz="1600" b="1" baseline="0" dirty="0">
                <a:solidFill>
                  <a:srgbClr val="000000"/>
                </a:solidFill>
                <a:latin typeface="+mj-lt"/>
                <a:ea typeface="+mn-ea"/>
                <a:cs typeface="Arial" pitchFamily="34" charset="0"/>
              </a:defRPr>
            </a:lvl1pPr>
          </a:lstStyle>
          <a:p>
            <a:pPr marL="0" marR="0" lvl="0" indent="0" algn="ctr" defTabSz="911043" rtl="0" eaLnBrk="1" fontAlgn="base" latinLnBrk="0" hangingPunct="1">
              <a:lnSpc>
                <a:spcPct val="100000"/>
              </a:lnSpc>
              <a:spcBef>
                <a:spcPct val="0"/>
              </a:spcBef>
              <a:spcAft>
                <a:spcPct val="0"/>
              </a:spcAft>
              <a:buClrTx/>
              <a:buSzTx/>
              <a:buFont typeface="Arial" charset="0"/>
              <a:buNone/>
              <a:tabLst/>
              <a:defRPr/>
            </a:pPr>
            <a:r>
              <a:rPr lang="en-US" dirty="0" smtClean="0"/>
              <a:t>Click to write the </a:t>
            </a:r>
            <a:br>
              <a:rPr lang="en-US" dirty="0" smtClean="0"/>
            </a:br>
            <a:r>
              <a:rPr lang="en-US" dirty="0" smtClean="0"/>
              <a:t>header text</a:t>
            </a:r>
          </a:p>
        </p:txBody>
      </p:sp>
      <p:sp>
        <p:nvSpPr>
          <p:cNvPr id="6" name="Text Placeholder 14"/>
          <p:cNvSpPr>
            <a:spLocks noGrp="1"/>
          </p:cNvSpPr>
          <p:nvPr>
            <p:ph type="body" sz="quarter" idx="43" hasCustomPrompt="1"/>
          </p:nvPr>
        </p:nvSpPr>
        <p:spPr>
          <a:xfrm>
            <a:off x="8240151" y="1372334"/>
            <a:ext cx="3488788" cy="538609"/>
          </a:xfrm>
          <a:prstGeom prst="rect">
            <a:avLst/>
          </a:prstGeom>
          <a:solidFill>
            <a:schemeClr val="bg1"/>
          </a:solidFill>
          <a:ln w="9525">
            <a:noFill/>
            <a:miter lim="800000"/>
            <a:headEnd/>
            <a:tailEnd/>
          </a:ln>
          <a:effectLst>
            <a:outerShdw dist="25400" dir="5400000" sx="99000" sy="99000" algn="ctr" rotWithShape="0">
              <a:srgbClr val="009147"/>
            </a:outerShdw>
          </a:effectLst>
        </p:spPr>
        <p:txBody>
          <a:bodyPr wrap="square" lIns="0" tIns="0" rIns="0" bIns="45720" anchor="b">
            <a:spAutoFit/>
          </a:bodyPr>
          <a:lstStyle>
            <a:lvl1pPr marL="0" marR="0" indent="0" algn="ctr" defTabSz="911043" rtl="0" eaLnBrk="1" fontAlgn="base" latinLnBrk="0" hangingPunct="1">
              <a:lnSpc>
                <a:spcPct val="100000"/>
              </a:lnSpc>
              <a:spcBef>
                <a:spcPct val="0"/>
              </a:spcBef>
              <a:spcAft>
                <a:spcPct val="0"/>
              </a:spcAft>
              <a:buClrTx/>
              <a:buSzTx/>
              <a:buFont typeface="Arial" charset="0"/>
              <a:buNone/>
              <a:tabLst/>
              <a:defRPr lang="en-US" sz="1600" b="1" baseline="0" dirty="0">
                <a:solidFill>
                  <a:srgbClr val="000000"/>
                </a:solidFill>
                <a:latin typeface="+mj-lt"/>
                <a:ea typeface="+mn-ea"/>
                <a:cs typeface="Arial" pitchFamily="34" charset="0"/>
              </a:defRPr>
            </a:lvl1pPr>
          </a:lstStyle>
          <a:p>
            <a:pPr marL="0" marR="0" lvl="0" indent="0" algn="ctr" defTabSz="911043" rtl="0" eaLnBrk="1" fontAlgn="base" latinLnBrk="0" hangingPunct="1">
              <a:lnSpc>
                <a:spcPct val="100000"/>
              </a:lnSpc>
              <a:spcBef>
                <a:spcPct val="0"/>
              </a:spcBef>
              <a:spcAft>
                <a:spcPct val="0"/>
              </a:spcAft>
              <a:buClrTx/>
              <a:buSzTx/>
              <a:buFont typeface="Arial" charset="0"/>
              <a:buNone/>
              <a:tabLst/>
              <a:defRPr/>
            </a:pPr>
            <a:r>
              <a:rPr lang="en-US" dirty="0" smtClean="0"/>
              <a:t>Click to write the </a:t>
            </a:r>
            <a:br>
              <a:rPr lang="en-US" dirty="0" smtClean="0"/>
            </a:br>
            <a:r>
              <a:rPr lang="en-US" dirty="0" smtClean="0"/>
              <a:t>header text</a:t>
            </a:r>
          </a:p>
        </p:txBody>
      </p:sp>
      <p:sp>
        <p:nvSpPr>
          <p:cNvPr id="7" name="Text Placeholder 14"/>
          <p:cNvSpPr>
            <a:spLocks noGrp="1"/>
          </p:cNvSpPr>
          <p:nvPr>
            <p:ph type="body" sz="quarter" idx="44" hasCustomPrompt="1"/>
          </p:nvPr>
        </p:nvSpPr>
        <p:spPr>
          <a:xfrm>
            <a:off x="4358454" y="1371600"/>
            <a:ext cx="3488788" cy="538609"/>
          </a:xfrm>
          <a:prstGeom prst="rect">
            <a:avLst/>
          </a:prstGeom>
          <a:solidFill>
            <a:schemeClr val="bg1"/>
          </a:solidFill>
          <a:ln w="9525">
            <a:noFill/>
            <a:miter lim="800000"/>
            <a:headEnd/>
            <a:tailEnd/>
          </a:ln>
          <a:effectLst>
            <a:outerShdw dist="25400" dir="5400000" sx="99000" sy="99000" algn="ctr" rotWithShape="0">
              <a:srgbClr val="009147"/>
            </a:outerShdw>
          </a:effectLst>
        </p:spPr>
        <p:txBody>
          <a:bodyPr wrap="square" lIns="0" tIns="0" rIns="0" bIns="45720" anchor="b">
            <a:spAutoFit/>
          </a:bodyPr>
          <a:lstStyle>
            <a:lvl1pPr marL="0" marR="0" indent="0" algn="ctr" defTabSz="911043" rtl="0" eaLnBrk="1" fontAlgn="base" latinLnBrk="0" hangingPunct="1">
              <a:lnSpc>
                <a:spcPct val="100000"/>
              </a:lnSpc>
              <a:spcBef>
                <a:spcPct val="0"/>
              </a:spcBef>
              <a:spcAft>
                <a:spcPct val="0"/>
              </a:spcAft>
              <a:buClrTx/>
              <a:buSzTx/>
              <a:buFont typeface="Arial" charset="0"/>
              <a:buNone/>
              <a:tabLst/>
              <a:defRPr lang="en-US" sz="1600" b="1" baseline="0" dirty="0">
                <a:solidFill>
                  <a:srgbClr val="000000"/>
                </a:solidFill>
                <a:latin typeface="+mj-lt"/>
                <a:ea typeface="+mn-ea"/>
                <a:cs typeface="Arial" pitchFamily="34" charset="0"/>
              </a:defRPr>
            </a:lvl1pPr>
          </a:lstStyle>
          <a:p>
            <a:pPr marL="0" marR="0" lvl="0" indent="0" algn="ctr" defTabSz="911043" rtl="0" eaLnBrk="1" fontAlgn="base" latinLnBrk="0" hangingPunct="1">
              <a:lnSpc>
                <a:spcPct val="100000"/>
              </a:lnSpc>
              <a:spcBef>
                <a:spcPct val="0"/>
              </a:spcBef>
              <a:spcAft>
                <a:spcPct val="0"/>
              </a:spcAft>
              <a:buClrTx/>
              <a:buSzTx/>
              <a:buFont typeface="Arial" charset="0"/>
              <a:buNone/>
              <a:tabLst/>
              <a:defRPr/>
            </a:pPr>
            <a:r>
              <a:rPr lang="en-US" dirty="0" smtClean="0"/>
              <a:t>Click to write the </a:t>
            </a:r>
            <a:br>
              <a:rPr lang="en-US" dirty="0" smtClean="0"/>
            </a:br>
            <a:r>
              <a:rPr lang="en-US" dirty="0" smtClean="0"/>
              <a:t>header text</a:t>
            </a:r>
          </a:p>
        </p:txBody>
      </p:sp>
      <p:sp>
        <p:nvSpPr>
          <p:cNvPr id="8" name="Text Placeholder 9"/>
          <p:cNvSpPr>
            <a:spLocks noGrp="1"/>
          </p:cNvSpPr>
          <p:nvPr>
            <p:ph type="body" sz="quarter" idx="45"/>
          </p:nvPr>
        </p:nvSpPr>
        <p:spPr>
          <a:xfrm>
            <a:off x="476740" y="1958241"/>
            <a:ext cx="3449129" cy="4213959"/>
          </a:xfrm>
          <a:prstGeom prst="rect">
            <a:avLst/>
          </a:prstGeom>
        </p:spPr>
        <p:txBody>
          <a:bodyPr lIns="0" tIns="0" rIns="0" bIns="0"/>
          <a:lstStyle>
            <a:lvl1pPr marL="236538" indent="-173038">
              <a:spcBef>
                <a:spcPts val="0"/>
              </a:spcBef>
              <a:spcAft>
                <a:spcPts val="900"/>
              </a:spcAft>
              <a:defRPr sz="1400">
                <a:solidFill>
                  <a:srgbClr val="000000"/>
                </a:solidFill>
              </a:defRPr>
            </a:lvl1pPr>
            <a:lvl2pPr marL="401638" indent="-174625">
              <a:spcBef>
                <a:spcPts val="0"/>
              </a:spcBef>
              <a:spcAft>
                <a:spcPts val="900"/>
              </a:spcAft>
              <a:defRPr sz="1400">
                <a:solidFill>
                  <a:srgbClr val="000000"/>
                </a:solidFill>
              </a:defRPr>
            </a:lvl2pPr>
            <a:lvl3pPr marL="509588" indent="-161925">
              <a:spcBef>
                <a:spcPts val="0"/>
              </a:spcBef>
              <a:spcAft>
                <a:spcPts val="900"/>
              </a:spcAft>
              <a:defRPr sz="1400">
                <a:solidFill>
                  <a:srgbClr val="000000"/>
                </a:solidFill>
              </a:defRPr>
            </a:lvl3pPr>
            <a:lvl4pPr marL="682625" indent="-173038">
              <a:spcBef>
                <a:spcPts val="0"/>
              </a:spcBef>
              <a:spcAft>
                <a:spcPts val="900"/>
              </a:spcAft>
              <a:defRPr sz="1400">
                <a:solidFill>
                  <a:srgbClr val="000000"/>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9" name="Text Placeholder 9"/>
          <p:cNvSpPr>
            <a:spLocks noGrp="1"/>
          </p:cNvSpPr>
          <p:nvPr>
            <p:ph type="body" sz="quarter" idx="46"/>
          </p:nvPr>
        </p:nvSpPr>
        <p:spPr>
          <a:xfrm>
            <a:off x="4376436" y="1958975"/>
            <a:ext cx="3449129" cy="4213959"/>
          </a:xfrm>
          <a:prstGeom prst="rect">
            <a:avLst/>
          </a:prstGeom>
        </p:spPr>
        <p:txBody>
          <a:bodyPr lIns="0" tIns="0" rIns="0" bIns="0"/>
          <a:lstStyle>
            <a:lvl1pPr marL="236538" indent="-173038">
              <a:spcBef>
                <a:spcPts val="0"/>
              </a:spcBef>
              <a:spcAft>
                <a:spcPts val="900"/>
              </a:spcAft>
              <a:defRPr sz="1400">
                <a:solidFill>
                  <a:srgbClr val="000000"/>
                </a:solidFill>
              </a:defRPr>
            </a:lvl1pPr>
            <a:lvl2pPr marL="401638" indent="-174625">
              <a:spcBef>
                <a:spcPts val="0"/>
              </a:spcBef>
              <a:spcAft>
                <a:spcPts val="900"/>
              </a:spcAft>
              <a:defRPr sz="1400">
                <a:solidFill>
                  <a:srgbClr val="000000"/>
                </a:solidFill>
              </a:defRPr>
            </a:lvl2pPr>
            <a:lvl3pPr marL="509588" indent="-161925">
              <a:spcBef>
                <a:spcPts val="0"/>
              </a:spcBef>
              <a:spcAft>
                <a:spcPts val="900"/>
              </a:spcAft>
              <a:defRPr sz="1400">
                <a:solidFill>
                  <a:srgbClr val="000000"/>
                </a:solidFill>
              </a:defRPr>
            </a:lvl3pPr>
            <a:lvl4pPr marL="682625" indent="-173038">
              <a:spcBef>
                <a:spcPts val="0"/>
              </a:spcBef>
              <a:spcAft>
                <a:spcPts val="900"/>
              </a:spcAft>
              <a:defRPr sz="1400">
                <a:solidFill>
                  <a:srgbClr val="000000"/>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Text Placeholder 9"/>
          <p:cNvSpPr>
            <a:spLocks noGrp="1"/>
          </p:cNvSpPr>
          <p:nvPr>
            <p:ph type="body" sz="quarter" idx="47"/>
          </p:nvPr>
        </p:nvSpPr>
        <p:spPr>
          <a:xfrm>
            <a:off x="8266724" y="1959709"/>
            <a:ext cx="3449129" cy="4213959"/>
          </a:xfrm>
          <a:prstGeom prst="rect">
            <a:avLst/>
          </a:prstGeom>
        </p:spPr>
        <p:txBody>
          <a:bodyPr lIns="0" tIns="0" rIns="0" bIns="0"/>
          <a:lstStyle>
            <a:lvl1pPr marL="236538" indent="-173038">
              <a:spcBef>
                <a:spcPts val="0"/>
              </a:spcBef>
              <a:spcAft>
                <a:spcPts val="900"/>
              </a:spcAft>
              <a:defRPr sz="1400">
                <a:solidFill>
                  <a:srgbClr val="000000"/>
                </a:solidFill>
              </a:defRPr>
            </a:lvl1pPr>
            <a:lvl2pPr marL="401638" indent="-174625">
              <a:spcBef>
                <a:spcPts val="0"/>
              </a:spcBef>
              <a:spcAft>
                <a:spcPts val="900"/>
              </a:spcAft>
              <a:defRPr sz="1400">
                <a:solidFill>
                  <a:srgbClr val="000000"/>
                </a:solidFill>
              </a:defRPr>
            </a:lvl2pPr>
            <a:lvl3pPr marL="509588" indent="-161925">
              <a:spcBef>
                <a:spcPts val="0"/>
              </a:spcBef>
              <a:spcAft>
                <a:spcPts val="900"/>
              </a:spcAft>
              <a:defRPr sz="1400">
                <a:solidFill>
                  <a:srgbClr val="000000"/>
                </a:solidFill>
              </a:defRPr>
            </a:lvl3pPr>
            <a:lvl4pPr marL="682625" indent="-173038">
              <a:spcBef>
                <a:spcPts val="0"/>
              </a:spcBef>
              <a:spcAft>
                <a:spcPts val="900"/>
              </a:spcAft>
              <a:defRPr sz="1400">
                <a:solidFill>
                  <a:srgbClr val="000000"/>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2" name="Text Placeholder 16"/>
          <p:cNvSpPr>
            <a:spLocks noGrp="1"/>
          </p:cNvSpPr>
          <p:nvPr>
            <p:ph type="body" sz="quarter" idx="16" hasCustomPrompt="1"/>
          </p:nvPr>
        </p:nvSpPr>
        <p:spPr>
          <a:xfrm>
            <a:off x="476740" y="6271437"/>
            <a:ext cx="11252201" cy="510363"/>
          </a:xfrm>
          <a:prstGeom prst="rect">
            <a:avLst/>
          </a:prstGeom>
        </p:spPr>
        <p:txBody>
          <a:bodyPr lIns="0" tIns="0" rIns="0" bIns="0" anchor="b"/>
          <a:lstStyle>
            <a:lvl1pPr marL="0" indent="0">
              <a:buNone/>
              <a:defRPr sz="1000" baseline="0">
                <a:solidFill>
                  <a:srgbClr val="000000"/>
                </a:solidFill>
              </a:defRPr>
            </a:lvl1pPr>
            <a:lvl2pPr marL="457109" indent="0">
              <a:buNone/>
              <a:defRPr>
                <a:solidFill>
                  <a:srgbClr val="000000"/>
                </a:solidFill>
              </a:defRPr>
            </a:lvl2pPr>
            <a:lvl3pPr marL="914217" indent="0">
              <a:buNone/>
              <a:defRPr>
                <a:solidFill>
                  <a:srgbClr val="000000"/>
                </a:solidFill>
              </a:defRPr>
            </a:lvl3pPr>
            <a:lvl4pPr marL="1371326" indent="0">
              <a:buNone/>
              <a:defRPr>
                <a:solidFill>
                  <a:srgbClr val="000000"/>
                </a:solidFill>
              </a:defRPr>
            </a:lvl4pPr>
            <a:lvl5pPr marL="1828434" indent="0">
              <a:buNone/>
              <a:defRPr>
                <a:solidFill>
                  <a:srgbClr val="000000"/>
                </a:solidFill>
              </a:defRPr>
            </a:lvl5pPr>
          </a:lstStyle>
          <a:p>
            <a:pPr lvl="0"/>
            <a:r>
              <a:rPr lang="en-US" dirty="0" smtClean="0"/>
              <a:t>NOTE: (1) Click this box to write the notes and sources; (2) All notes and sources should follow the format of this note; and (3 ) The text in this box should be bottom aligned and should be of Calibri 10 font size</a:t>
            </a:r>
            <a:br>
              <a:rPr lang="en-US" dirty="0" smtClean="0"/>
            </a:br>
            <a:r>
              <a:rPr lang="en-US" dirty="0" smtClean="0"/>
              <a:t>SOURCE: “Report name”, Corresponding author/organization, Year; “Report name 2”, Corresponding author, Year; and FIIDCA Analysis</a:t>
            </a:r>
            <a:endParaRPr lang="en-US" dirty="0"/>
          </a:p>
        </p:txBody>
      </p:sp>
    </p:spTree>
    <p:extLst>
      <p:ext uri="{BB962C8B-B14F-4D97-AF65-F5344CB8AC3E}">
        <p14:creationId xmlns:p14="http://schemas.microsoft.com/office/powerpoint/2010/main" val="2796835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hevrons">
    <p:spTree>
      <p:nvGrpSpPr>
        <p:cNvPr id="1" name=""/>
        <p:cNvGrpSpPr/>
        <p:nvPr/>
      </p:nvGrpSpPr>
      <p:grpSpPr>
        <a:xfrm>
          <a:off x="0" y="0"/>
          <a:ext cx="0" cy="0"/>
          <a:chOff x="0" y="0"/>
          <a:chExt cx="0" cy="0"/>
        </a:xfrm>
      </p:grpSpPr>
      <p:sp>
        <p:nvSpPr>
          <p:cNvPr id="5" name="Text Placeholder 17"/>
          <p:cNvSpPr>
            <a:spLocks noGrp="1"/>
          </p:cNvSpPr>
          <p:nvPr>
            <p:ph type="body" sz="quarter" idx="40" hasCustomPrompt="1"/>
          </p:nvPr>
        </p:nvSpPr>
        <p:spPr>
          <a:xfrm>
            <a:off x="468923" y="1391642"/>
            <a:ext cx="2948588" cy="731520"/>
          </a:xfrm>
          <a:prstGeom prst="homePlate">
            <a:avLst>
              <a:gd name="adj" fmla="val 24472"/>
            </a:avLst>
          </a:prstGeom>
          <a:solidFill>
            <a:srgbClr val="009147"/>
          </a:solidFill>
        </p:spPr>
        <p:txBody>
          <a:bodyPr lIns="82058" tIns="41029" rIns="82058" bIns="41029" anchor="ctr"/>
          <a:lstStyle>
            <a:lvl1pPr marL="0" indent="0" algn="ctr">
              <a:buNone/>
              <a:defRPr sz="1600" b="1">
                <a:solidFill>
                  <a:schemeClr val="bg1"/>
                </a:solidFill>
              </a:defRPr>
            </a:lvl1pPr>
          </a:lstStyle>
          <a:p>
            <a:pPr lvl="0"/>
            <a:r>
              <a:rPr lang="en-US" dirty="0" smtClean="0"/>
              <a:t>Click to edit text</a:t>
            </a:r>
            <a:endParaRPr lang="en-US" dirty="0"/>
          </a:p>
        </p:txBody>
      </p:sp>
      <p:sp>
        <p:nvSpPr>
          <p:cNvPr id="6" name="Text Placeholder 17"/>
          <p:cNvSpPr>
            <a:spLocks noGrp="1"/>
          </p:cNvSpPr>
          <p:nvPr>
            <p:ph type="body" sz="quarter" idx="41" hasCustomPrompt="1"/>
          </p:nvPr>
        </p:nvSpPr>
        <p:spPr>
          <a:xfrm>
            <a:off x="3237451" y="1391642"/>
            <a:ext cx="2948588" cy="731520"/>
          </a:xfrm>
          <a:prstGeom prst="chevron">
            <a:avLst>
              <a:gd name="adj" fmla="val 24473"/>
            </a:avLst>
          </a:prstGeom>
          <a:solidFill>
            <a:srgbClr val="009147"/>
          </a:solidFill>
        </p:spPr>
        <p:txBody>
          <a:bodyPr lIns="82058" tIns="41029" rIns="82058" bIns="41029" anchor="ctr"/>
          <a:lstStyle>
            <a:lvl1pPr marL="0" indent="0" algn="ctr">
              <a:buNone/>
              <a:defRPr sz="1600" b="1">
                <a:solidFill>
                  <a:schemeClr val="bg1"/>
                </a:solidFill>
              </a:defRPr>
            </a:lvl1pPr>
          </a:lstStyle>
          <a:p>
            <a:pPr lvl="0"/>
            <a:r>
              <a:rPr lang="en-US" dirty="0" smtClean="0"/>
              <a:t>Click to edit text</a:t>
            </a:r>
            <a:endParaRPr lang="en-US" dirty="0"/>
          </a:p>
        </p:txBody>
      </p:sp>
      <p:sp>
        <p:nvSpPr>
          <p:cNvPr id="7" name="Text Placeholder 17"/>
          <p:cNvSpPr>
            <a:spLocks noGrp="1"/>
          </p:cNvSpPr>
          <p:nvPr>
            <p:ph type="body" sz="quarter" idx="48" hasCustomPrompt="1"/>
          </p:nvPr>
        </p:nvSpPr>
        <p:spPr>
          <a:xfrm>
            <a:off x="6005967" y="1391642"/>
            <a:ext cx="2948588" cy="731520"/>
          </a:xfrm>
          <a:prstGeom prst="chevron">
            <a:avLst>
              <a:gd name="adj" fmla="val 24473"/>
            </a:avLst>
          </a:prstGeom>
          <a:solidFill>
            <a:srgbClr val="009147"/>
          </a:solidFill>
        </p:spPr>
        <p:txBody>
          <a:bodyPr lIns="82058" tIns="41029" rIns="82058" bIns="41029" anchor="ctr"/>
          <a:lstStyle>
            <a:lvl1pPr marL="0" indent="0" algn="ctr">
              <a:buNone/>
              <a:defRPr sz="1600" b="1">
                <a:solidFill>
                  <a:schemeClr val="bg1"/>
                </a:solidFill>
              </a:defRPr>
            </a:lvl1pPr>
          </a:lstStyle>
          <a:p>
            <a:pPr lvl="0"/>
            <a:r>
              <a:rPr lang="en-US" dirty="0" smtClean="0"/>
              <a:t>Click to edit text</a:t>
            </a:r>
            <a:endParaRPr lang="en-US" dirty="0"/>
          </a:p>
        </p:txBody>
      </p:sp>
      <p:sp>
        <p:nvSpPr>
          <p:cNvPr id="8" name="Text Placeholder 17"/>
          <p:cNvSpPr>
            <a:spLocks noGrp="1"/>
          </p:cNvSpPr>
          <p:nvPr>
            <p:ph type="body" sz="quarter" idx="49" hasCustomPrompt="1"/>
          </p:nvPr>
        </p:nvSpPr>
        <p:spPr>
          <a:xfrm>
            <a:off x="8774491" y="1391642"/>
            <a:ext cx="2948588" cy="731520"/>
          </a:xfrm>
          <a:prstGeom prst="chevron">
            <a:avLst>
              <a:gd name="adj" fmla="val 24473"/>
            </a:avLst>
          </a:prstGeom>
          <a:solidFill>
            <a:srgbClr val="009147"/>
          </a:solidFill>
        </p:spPr>
        <p:txBody>
          <a:bodyPr lIns="82058" tIns="41029" rIns="82058" bIns="41029" anchor="ctr"/>
          <a:lstStyle>
            <a:lvl1pPr marL="0" indent="0" algn="ctr">
              <a:buNone/>
              <a:defRPr sz="1600" b="1">
                <a:solidFill>
                  <a:schemeClr val="bg1"/>
                </a:solidFill>
              </a:defRPr>
            </a:lvl1pPr>
          </a:lstStyle>
          <a:p>
            <a:pPr lvl="0"/>
            <a:r>
              <a:rPr lang="en-US" dirty="0" smtClean="0"/>
              <a:t>Click to edit text</a:t>
            </a:r>
            <a:endParaRPr lang="en-US" dirty="0"/>
          </a:p>
        </p:txBody>
      </p:sp>
      <p:sp>
        <p:nvSpPr>
          <p:cNvPr id="9" name="Text Placeholder 9"/>
          <p:cNvSpPr>
            <a:spLocks noGrp="1"/>
          </p:cNvSpPr>
          <p:nvPr>
            <p:ph type="body" sz="quarter" idx="53"/>
          </p:nvPr>
        </p:nvSpPr>
        <p:spPr>
          <a:xfrm>
            <a:off x="476740" y="2211874"/>
            <a:ext cx="2700997" cy="3960326"/>
          </a:xfrm>
          <a:prstGeom prst="rect">
            <a:avLst/>
          </a:prstGeom>
        </p:spPr>
        <p:txBody>
          <a:bodyPr lIns="0" tIns="0" rIns="0" bIns="0"/>
          <a:lstStyle>
            <a:lvl1pPr marL="236538" indent="-173038">
              <a:spcBef>
                <a:spcPts val="0"/>
              </a:spcBef>
              <a:spcAft>
                <a:spcPts val="900"/>
              </a:spcAft>
              <a:defRPr sz="1400">
                <a:solidFill>
                  <a:srgbClr val="000000"/>
                </a:solidFill>
              </a:defRPr>
            </a:lvl1pPr>
            <a:lvl2pPr marL="401638" indent="-174625">
              <a:spcBef>
                <a:spcPts val="0"/>
              </a:spcBef>
              <a:spcAft>
                <a:spcPts val="900"/>
              </a:spcAft>
              <a:defRPr sz="1400">
                <a:solidFill>
                  <a:srgbClr val="000000"/>
                </a:solidFill>
              </a:defRPr>
            </a:lvl2pPr>
            <a:lvl3pPr marL="509588" indent="-161925">
              <a:spcBef>
                <a:spcPts val="0"/>
              </a:spcBef>
              <a:spcAft>
                <a:spcPts val="900"/>
              </a:spcAft>
              <a:defRPr sz="1400">
                <a:solidFill>
                  <a:srgbClr val="000000"/>
                </a:solidFill>
              </a:defRPr>
            </a:lvl3pPr>
            <a:lvl4pPr marL="682625" indent="-173038">
              <a:spcBef>
                <a:spcPts val="0"/>
              </a:spcBef>
              <a:spcAft>
                <a:spcPts val="900"/>
              </a:spcAft>
              <a:defRPr sz="1400">
                <a:solidFill>
                  <a:srgbClr val="000000"/>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4" name="Text Placeholder 16"/>
          <p:cNvSpPr>
            <a:spLocks noGrp="1"/>
          </p:cNvSpPr>
          <p:nvPr>
            <p:ph type="body" sz="quarter" idx="16" hasCustomPrompt="1"/>
          </p:nvPr>
        </p:nvSpPr>
        <p:spPr>
          <a:xfrm>
            <a:off x="476740" y="6271437"/>
            <a:ext cx="11252201" cy="510363"/>
          </a:xfrm>
          <a:prstGeom prst="rect">
            <a:avLst/>
          </a:prstGeom>
        </p:spPr>
        <p:txBody>
          <a:bodyPr lIns="0" tIns="0" rIns="0" bIns="0" anchor="b"/>
          <a:lstStyle>
            <a:lvl1pPr marL="0" indent="0">
              <a:buNone/>
              <a:defRPr sz="1000" baseline="0">
                <a:solidFill>
                  <a:srgbClr val="000000"/>
                </a:solidFill>
              </a:defRPr>
            </a:lvl1pPr>
            <a:lvl2pPr marL="457109" indent="0">
              <a:buNone/>
              <a:defRPr>
                <a:solidFill>
                  <a:srgbClr val="000000"/>
                </a:solidFill>
              </a:defRPr>
            </a:lvl2pPr>
            <a:lvl3pPr marL="914217" indent="0">
              <a:buNone/>
              <a:defRPr>
                <a:solidFill>
                  <a:srgbClr val="000000"/>
                </a:solidFill>
              </a:defRPr>
            </a:lvl3pPr>
            <a:lvl4pPr marL="1371326" indent="0">
              <a:buNone/>
              <a:defRPr>
                <a:solidFill>
                  <a:srgbClr val="000000"/>
                </a:solidFill>
              </a:defRPr>
            </a:lvl4pPr>
            <a:lvl5pPr marL="1828434" indent="0">
              <a:buNone/>
              <a:defRPr>
                <a:solidFill>
                  <a:srgbClr val="000000"/>
                </a:solidFill>
              </a:defRPr>
            </a:lvl5pPr>
          </a:lstStyle>
          <a:p>
            <a:pPr lvl="0"/>
            <a:r>
              <a:rPr lang="en-US" dirty="0" smtClean="0"/>
              <a:t>NOTE: (1) Click this box to write the notes and sources; (2) All notes and sources should follow the format of this note; and (3 ) The text in this box should be bottom aligned and should be of Calibri 10 font size</a:t>
            </a:r>
            <a:br>
              <a:rPr lang="en-US" dirty="0" smtClean="0"/>
            </a:br>
            <a:r>
              <a:rPr lang="en-US" dirty="0" smtClean="0"/>
              <a:t>SOURCE: “Report name”, Corresponding author/organization, Year; “Report name 2”, Corresponding author, Year; and FIIDCA Analysis</a:t>
            </a:r>
            <a:endParaRPr lang="en-US" dirty="0"/>
          </a:p>
        </p:txBody>
      </p:sp>
      <p:sp>
        <p:nvSpPr>
          <p:cNvPr id="13" name="Text Placeholder 9"/>
          <p:cNvSpPr>
            <a:spLocks noGrp="1"/>
          </p:cNvSpPr>
          <p:nvPr>
            <p:ph type="body" sz="quarter" idx="54"/>
          </p:nvPr>
        </p:nvSpPr>
        <p:spPr>
          <a:xfrm>
            <a:off x="3304970" y="2211874"/>
            <a:ext cx="2700997" cy="3960326"/>
          </a:xfrm>
          <a:prstGeom prst="rect">
            <a:avLst/>
          </a:prstGeom>
        </p:spPr>
        <p:txBody>
          <a:bodyPr lIns="0" tIns="0" rIns="0" bIns="0"/>
          <a:lstStyle>
            <a:lvl1pPr marL="236538" indent="-173038">
              <a:spcBef>
                <a:spcPts val="0"/>
              </a:spcBef>
              <a:spcAft>
                <a:spcPts val="900"/>
              </a:spcAft>
              <a:defRPr sz="1400">
                <a:solidFill>
                  <a:srgbClr val="000000"/>
                </a:solidFill>
              </a:defRPr>
            </a:lvl1pPr>
            <a:lvl2pPr marL="401638" indent="-174625">
              <a:spcBef>
                <a:spcPts val="0"/>
              </a:spcBef>
              <a:spcAft>
                <a:spcPts val="900"/>
              </a:spcAft>
              <a:defRPr sz="1400">
                <a:solidFill>
                  <a:srgbClr val="000000"/>
                </a:solidFill>
              </a:defRPr>
            </a:lvl2pPr>
            <a:lvl3pPr marL="509588" indent="-161925">
              <a:spcBef>
                <a:spcPts val="0"/>
              </a:spcBef>
              <a:spcAft>
                <a:spcPts val="900"/>
              </a:spcAft>
              <a:defRPr sz="1400">
                <a:solidFill>
                  <a:srgbClr val="000000"/>
                </a:solidFill>
              </a:defRPr>
            </a:lvl3pPr>
            <a:lvl4pPr marL="682625" indent="-173038">
              <a:spcBef>
                <a:spcPts val="0"/>
              </a:spcBef>
              <a:spcAft>
                <a:spcPts val="900"/>
              </a:spcAft>
              <a:defRPr sz="1400">
                <a:solidFill>
                  <a:srgbClr val="000000"/>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5" name="Text Placeholder 9"/>
          <p:cNvSpPr>
            <a:spLocks noGrp="1"/>
          </p:cNvSpPr>
          <p:nvPr>
            <p:ph type="body" sz="quarter" idx="55"/>
          </p:nvPr>
        </p:nvSpPr>
        <p:spPr>
          <a:xfrm>
            <a:off x="6126325" y="2211874"/>
            <a:ext cx="2700997" cy="3960326"/>
          </a:xfrm>
          <a:prstGeom prst="rect">
            <a:avLst/>
          </a:prstGeom>
        </p:spPr>
        <p:txBody>
          <a:bodyPr lIns="0" tIns="0" rIns="0" bIns="0"/>
          <a:lstStyle>
            <a:lvl1pPr marL="236538" indent="-173038">
              <a:spcBef>
                <a:spcPts val="0"/>
              </a:spcBef>
              <a:spcAft>
                <a:spcPts val="900"/>
              </a:spcAft>
              <a:defRPr sz="1400">
                <a:solidFill>
                  <a:srgbClr val="000000"/>
                </a:solidFill>
              </a:defRPr>
            </a:lvl1pPr>
            <a:lvl2pPr marL="401638" indent="-174625">
              <a:spcBef>
                <a:spcPts val="0"/>
              </a:spcBef>
              <a:spcAft>
                <a:spcPts val="900"/>
              </a:spcAft>
              <a:defRPr sz="1400">
                <a:solidFill>
                  <a:srgbClr val="000000"/>
                </a:solidFill>
              </a:defRPr>
            </a:lvl2pPr>
            <a:lvl3pPr marL="509588" indent="-161925">
              <a:spcBef>
                <a:spcPts val="0"/>
              </a:spcBef>
              <a:spcAft>
                <a:spcPts val="900"/>
              </a:spcAft>
              <a:defRPr sz="1400">
                <a:solidFill>
                  <a:srgbClr val="000000"/>
                </a:solidFill>
              </a:defRPr>
            </a:lvl3pPr>
            <a:lvl4pPr marL="682625" indent="-173038">
              <a:spcBef>
                <a:spcPts val="0"/>
              </a:spcBef>
              <a:spcAft>
                <a:spcPts val="900"/>
              </a:spcAft>
              <a:defRPr sz="1400">
                <a:solidFill>
                  <a:srgbClr val="000000"/>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6" name="Text Placeholder 9"/>
          <p:cNvSpPr>
            <a:spLocks noGrp="1"/>
          </p:cNvSpPr>
          <p:nvPr>
            <p:ph type="body" sz="quarter" idx="56"/>
          </p:nvPr>
        </p:nvSpPr>
        <p:spPr>
          <a:xfrm>
            <a:off x="8954555" y="2211874"/>
            <a:ext cx="2700997" cy="3960326"/>
          </a:xfrm>
          <a:prstGeom prst="rect">
            <a:avLst/>
          </a:prstGeom>
        </p:spPr>
        <p:txBody>
          <a:bodyPr lIns="0" tIns="0" rIns="0" bIns="0"/>
          <a:lstStyle>
            <a:lvl1pPr marL="236538" indent="-173038">
              <a:spcBef>
                <a:spcPts val="0"/>
              </a:spcBef>
              <a:spcAft>
                <a:spcPts val="900"/>
              </a:spcAft>
              <a:defRPr sz="1400">
                <a:solidFill>
                  <a:srgbClr val="000000"/>
                </a:solidFill>
              </a:defRPr>
            </a:lvl1pPr>
            <a:lvl2pPr marL="401638" indent="-174625">
              <a:spcBef>
                <a:spcPts val="0"/>
              </a:spcBef>
              <a:spcAft>
                <a:spcPts val="900"/>
              </a:spcAft>
              <a:defRPr sz="1400">
                <a:solidFill>
                  <a:srgbClr val="000000"/>
                </a:solidFill>
              </a:defRPr>
            </a:lvl2pPr>
            <a:lvl3pPr marL="509588" indent="-161925">
              <a:spcBef>
                <a:spcPts val="0"/>
              </a:spcBef>
              <a:spcAft>
                <a:spcPts val="900"/>
              </a:spcAft>
              <a:defRPr sz="1400">
                <a:solidFill>
                  <a:srgbClr val="000000"/>
                </a:solidFill>
              </a:defRPr>
            </a:lvl3pPr>
            <a:lvl4pPr marL="682625" indent="-173038">
              <a:spcBef>
                <a:spcPts val="0"/>
              </a:spcBef>
              <a:spcAft>
                <a:spcPts val="900"/>
              </a:spcAft>
              <a:defRPr sz="1400">
                <a:solidFill>
                  <a:srgbClr val="000000"/>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195775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hevrons">
    <p:spTree>
      <p:nvGrpSpPr>
        <p:cNvPr id="1" name=""/>
        <p:cNvGrpSpPr/>
        <p:nvPr/>
      </p:nvGrpSpPr>
      <p:grpSpPr>
        <a:xfrm>
          <a:off x="0" y="0"/>
          <a:ext cx="0" cy="0"/>
          <a:chOff x="0" y="0"/>
          <a:chExt cx="0" cy="0"/>
        </a:xfrm>
      </p:grpSpPr>
      <p:sp>
        <p:nvSpPr>
          <p:cNvPr id="5" name="Text Placeholder 17"/>
          <p:cNvSpPr>
            <a:spLocks noGrp="1"/>
          </p:cNvSpPr>
          <p:nvPr>
            <p:ph type="body" sz="quarter" idx="40" hasCustomPrompt="1"/>
          </p:nvPr>
        </p:nvSpPr>
        <p:spPr>
          <a:xfrm>
            <a:off x="514923" y="1453372"/>
            <a:ext cx="2363372" cy="702347"/>
          </a:xfrm>
          <a:prstGeom prst="homePlate">
            <a:avLst>
              <a:gd name="adj" fmla="val 24472"/>
            </a:avLst>
          </a:prstGeom>
          <a:solidFill>
            <a:srgbClr val="009147"/>
          </a:solidFill>
        </p:spPr>
        <p:txBody>
          <a:bodyPr lIns="82058" tIns="41029" rIns="82058" bIns="41029" anchor="ctr"/>
          <a:lstStyle>
            <a:lvl1pPr marL="0" indent="0" algn="ctr">
              <a:buNone/>
              <a:defRPr sz="1600" b="1">
                <a:solidFill>
                  <a:schemeClr val="bg1"/>
                </a:solidFill>
              </a:defRPr>
            </a:lvl1pPr>
          </a:lstStyle>
          <a:p>
            <a:pPr lvl="0"/>
            <a:r>
              <a:rPr lang="en-US" dirty="0" smtClean="0"/>
              <a:t>Click to edit text</a:t>
            </a:r>
            <a:endParaRPr lang="en-US" dirty="0"/>
          </a:p>
        </p:txBody>
      </p:sp>
      <p:sp>
        <p:nvSpPr>
          <p:cNvPr id="6" name="Text Placeholder 17"/>
          <p:cNvSpPr>
            <a:spLocks noGrp="1"/>
          </p:cNvSpPr>
          <p:nvPr>
            <p:ph type="body" sz="quarter" idx="41" hasCustomPrompt="1"/>
          </p:nvPr>
        </p:nvSpPr>
        <p:spPr>
          <a:xfrm>
            <a:off x="2726539" y="1453372"/>
            <a:ext cx="2363372" cy="702347"/>
          </a:xfrm>
          <a:prstGeom prst="chevron">
            <a:avLst>
              <a:gd name="adj" fmla="val 24473"/>
            </a:avLst>
          </a:prstGeom>
          <a:solidFill>
            <a:srgbClr val="009147"/>
          </a:solidFill>
        </p:spPr>
        <p:txBody>
          <a:bodyPr lIns="82058" tIns="41029" rIns="82058" bIns="41029" anchor="ctr"/>
          <a:lstStyle>
            <a:lvl1pPr marL="0" indent="0" algn="ctr">
              <a:buNone/>
              <a:defRPr sz="1600" b="1">
                <a:solidFill>
                  <a:schemeClr val="bg1"/>
                </a:solidFill>
              </a:defRPr>
            </a:lvl1pPr>
          </a:lstStyle>
          <a:p>
            <a:pPr lvl="0"/>
            <a:r>
              <a:rPr lang="en-US" dirty="0" smtClean="0"/>
              <a:t>Click to edit text</a:t>
            </a:r>
            <a:endParaRPr lang="en-US" dirty="0"/>
          </a:p>
        </p:txBody>
      </p:sp>
      <p:sp>
        <p:nvSpPr>
          <p:cNvPr id="7" name="Text Placeholder 17"/>
          <p:cNvSpPr>
            <a:spLocks noGrp="1"/>
          </p:cNvSpPr>
          <p:nvPr>
            <p:ph type="body" sz="quarter" idx="48" hasCustomPrompt="1"/>
          </p:nvPr>
        </p:nvSpPr>
        <p:spPr>
          <a:xfrm>
            <a:off x="4938155" y="1453372"/>
            <a:ext cx="2363372" cy="702347"/>
          </a:xfrm>
          <a:prstGeom prst="chevron">
            <a:avLst>
              <a:gd name="adj" fmla="val 24473"/>
            </a:avLst>
          </a:prstGeom>
          <a:solidFill>
            <a:srgbClr val="009147"/>
          </a:solidFill>
        </p:spPr>
        <p:txBody>
          <a:bodyPr lIns="82058" tIns="41029" rIns="82058" bIns="41029" anchor="ctr"/>
          <a:lstStyle>
            <a:lvl1pPr marL="0" indent="0" algn="ctr">
              <a:buNone/>
              <a:defRPr sz="1600" b="1">
                <a:solidFill>
                  <a:schemeClr val="bg1"/>
                </a:solidFill>
              </a:defRPr>
            </a:lvl1pPr>
          </a:lstStyle>
          <a:p>
            <a:pPr lvl="0"/>
            <a:r>
              <a:rPr lang="en-US" dirty="0" smtClean="0"/>
              <a:t>Click to edit text</a:t>
            </a:r>
            <a:endParaRPr lang="en-US" dirty="0"/>
          </a:p>
        </p:txBody>
      </p:sp>
      <p:sp>
        <p:nvSpPr>
          <p:cNvPr id="8" name="Text Placeholder 17"/>
          <p:cNvSpPr>
            <a:spLocks noGrp="1"/>
          </p:cNvSpPr>
          <p:nvPr>
            <p:ph type="body" sz="quarter" idx="49" hasCustomPrompt="1"/>
          </p:nvPr>
        </p:nvSpPr>
        <p:spPr>
          <a:xfrm>
            <a:off x="7149771" y="1453372"/>
            <a:ext cx="2363372" cy="702347"/>
          </a:xfrm>
          <a:prstGeom prst="chevron">
            <a:avLst>
              <a:gd name="adj" fmla="val 24473"/>
            </a:avLst>
          </a:prstGeom>
          <a:solidFill>
            <a:srgbClr val="009147"/>
          </a:solidFill>
        </p:spPr>
        <p:txBody>
          <a:bodyPr lIns="82058" tIns="41029" rIns="82058" bIns="41029" anchor="ctr"/>
          <a:lstStyle>
            <a:lvl1pPr marL="0" indent="0" algn="ctr">
              <a:buNone/>
              <a:defRPr sz="1600" b="1">
                <a:solidFill>
                  <a:schemeClr val="bg1"/>
                </a:solidFill>
              </a:defRPr>
            </a:lvl1pPr>
          </a:lstStyle>
          <a:p>
            <a:pPr lvl="0"/>
            <a:r>
              <a:rPr lang="en-US" dirty="0" smtClean="0"/>
              <a:t>Click to edit text</a:t>
            </a:r>
            <a:endParaRPr lang="en-US" dirty="0"/>
          </a:p>
        </p:txBody>
      </p:sp>
      <p:sp>
        <p:nvSpPr>
          <p:cNvPr id="9" name="Text Placeholder 17"/>
          <p:cNvSpPr>
            <a:spLocks noGrp="1"/>
          </p:cNvSpPr>
          <p:nvPr>
            <p:ph type="body" sz="quarter" idx="53" hasCustomPrompt="1"/>
          </p:nvPr>
        </p:nvSpPr>
        <p:spPr>
          <a:xfrm>
            <a:off x="9361387" y="1453372"/>
            <a:ext cx="2363372" cy="702347"/>
          </a:xfrm>
          <a:prstGeom prst="chevron">
            <a:avLst>
              <a:gd name="adj" fmla="val 24473"/>
            </a:avLst>
          </a:prstGeom>
          <a:solidFill>
            <a:srgbClr val="009147"/>
          </a:solidFill>
        </p:spPr>
        <p:txBody>
          <a:bodyPr lIns="82058" tIns="41029" rIns="82058" bIns="41029" anchor="ctr"/>
          <a:lstStyle>
            <a:lvl1pPr marL="0" indent="0" algn="ctr">
              <a:buNone/>
              <a:defRPr sz="1600" b="1">
                <a:solidFill>
                  <a:schemeClr val="bg1"/>
                </a:solidFill>
              </a:defRPr>
            </a:lvl1pPr>
          </a:lstStyle>
          <a:p>
            <a:pPr lvl="0"/>
            <a:r>
              <a:rPr lang="en-US" dirty="0" smtClean="0"/>
              <a:t>Click to edit text</a:t>
            </a:r>
            <a:endParaRPr lang="en-US" dirty="0"/>
          </a:p>
        </p:txBody>
      </p:sp>
      <p:sp>
        <p:nvSpPr>
          <p:cNvPr id="10" name="Text Placeholder 9"/>
          <p:cNvSpPr>
            <a:spLocks noGrp="1"/>
          </p:cNvSpPr>
          <p:nvPr>
            <p:ph type="body" sz="quarter" idx="54"/>
          </p:nvPr>
        </p:nvSpPr>
        <p:spPr>
          <a:xfrm>
            <a:off x="515998" y="2252322"/>
            <a:ext cx="2138289" cy="4056312"/>
          </a:xfrm>
          <a:prstGeom prst="rect">
            <a:avLst/>
          </a:prstGeom>
        </p:spPr>
        <p:txBody>
          <a:bodyPr lIns="0" tIns="0" rIns="0" bIns="0"/>
          <a:lstStyle>
            <a:lvl1pPr marL="236538" indent="-173038">
              <a:spcBef>
                <a:spcPts val="0"/>
              </a:spcBef>
              <a:spcAft>
                <a:spcPts val="900"/>
              </a:spcAft>
              <a:defRPr sz="1400">
                <a:solidFill>
                  <a:srgbClr val="000000"/>
                </a:solidFill>
              </a:defRPr>
            </a:lvl1pPr>
            <a:lvl2pPr marL="401638" indent="-174625">
              <a:spcBef>
                <a:spcPts val="0"/>
              </a:spcBef>
              <a:spcAft>
                <a:spcPts val="900"/>
              </a:spcAft>
              <a:defRPr sz="1400">
                <a:solidFill>
                  <a:srgbClr val="000000"/>
                </a:solidFill>
              </a:defRPr>
            </a:lvl2pPr>
            <a:lvl3pPr marL="509588" indent="-161925">
              <a:spcBef>
                <a:spcPts val="0"/>
              </a:spcBef>
              <a:spcAft>
                <a:spcPts val="900"/>
              </a:spcAft>
              <a:defRPr sz="1400">
                <a:solidFill>
                  <a:srgbClr val="000000"/>
                </a:solidFill>
              </a:defRPr>
            </a:lvl3pPr>
            <a:lvl4pPr marL="682625" indent="-173038">
              <a:spcBef>
                <a:spcPts val="0"/>
              </a:spcBef>
              <a:spcAft>
                <a:spcPts val="900"/>
              </a:spcAft>
              <a:defRPr sz="1400">
                <a:solidFill>
                  <a:srgbClr val="000000"/>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Text Placeholder 9"/>
          <p:cNvSpPr>
            <a:spLocks noGrp="1"/>
          </p:cNvSpPr>
          <p:nvPr>
            <p:ph type="body" sz="quarter" idx="55"/>
          </p:nvPr>
        </p:nvSpPr>
        <p:spPr>
          <a:xfrm>
            <a:off x="2730844" y="2252322"/>
            <a:ext cx="2138289" cy="4056312"/>
          </a:xfrm>
          <a:prstGeom prst="rect">
            <a:avLst/>
          </a:prstGeom>
        </p:spPr>
        <p:txBody>
          <a:bodyPr lIns="0" tIns="0" rIns="0" bIns="0"/>
          <a:lstStyle>
            <a:lvl1pPr marL="236538" indent="-173038">
              <a:spcBef>
                <a:spcPts val="0"/>
              </a:spcBef>
              <a:spcAft>
                <a:spcPts val="900"/>
              </a:spcAft>
              <a:defRPr sz="1400">
                <a:solidFill>
                  <a:srgbClr val="000000"/>
                </a:solidFill>
              </a:defRPr>
            </a:lvl1pPr>
            <a:lvl2pPr marL="401638" indent="-174625">
              <a:spcBef>
                <a:spcPts val="0"/>
              </a:spcBef>
              <a:spcAft>
                <a:spcPts val="900"/>
              </a:spcAft>
              <a:defRPr sz="1400">
                <a:solidFill>
                  <a:srgbClr val="000000"/>
                </a:solidFill>
              </a:defRPr>
            </a:lvl2pPr>
            <a:lvl3pPr marL="509588" indent="-161925">
              <a:spcBef>
                <a:spcPts val="0"/>
              </a:spcBef>
              <a:spcAft>
                <a:spcPts val="900"/>
              </a:spcAft>
              <a:defRPr sz="1400">
                <a:solidFill>
                  <a:srgbClr val="000000"/>
                </a:solidFill>
              </a:defRPr>
            </a:lvl3pPr>
            <a:lvl4pPr marL="682625" indent="-173038">
              <a:spcBef>
                <a:spcPts val="0"/>
              </a:spcBef>
              <a:spcAft>
                <a:spcPts val="900"/>
              </a:spcAft>
              <a:defRPr sz="1400">
                <a:solidFill>
                  <a:srgbClr val="000000"/>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 name="Text Placeholder 9"/>
          <p:cNvSpPr>
            <a:spLocks noGrp="1"/>
          </p:cNvSpPr>
          <p:nvPr>
            <p:ph type="body" sz="quarter" idx="56"/>
          </p:nvPr>
        </p:nvSpPr>
        <p:spPr>
          <a:xfrm>
            <a:off x="4945691" y="2252322"/>
            <a:ext cx="2138289" cy="4056312"/>
          </a:xfrm>
          <a:prstGeom prst="rect">
            <a:avLst/>
          </a:prstGeom>
        </p:spPr>
        <p:txBody>
          <a:bodyPr lIns="0" tIns="0" rIns="0" bIns="0"/>
          <a:lstStyle>
            <a:lvl1pPr marL="236538" indent="-173038">
              <a:spcBef>
                <a:spcPts val="0"/>
              </a:spcBef>
              <a:spcAft>
                <a:spcPts val="900"/>
              </a:spcAft>
              <a:defRPr sz="1400">
                <a:solidFill>
                  <a:srgbClr val="000000"/>
                </a:solidFill>
              </a:defRPr>
            </a:lvl1pPr>
            <a:lvl2pPr marL="401638" indent="-174625">
              <a:spcBef>
                <a:spcPts val="0"/>
              </a:spcBef>
              <a:spcAft>
                <a:spcPts val="900"/>
              </a:spcAft>
              <a:defRPr sz="1400">
                <a:solidFill>
                  <a:srgbClr val="000000"/>
                </a:solidFill>
              </a:defRPr>
            </a:lvl2pPr>
            <a:lvl3pPr marL="509588" indent="-161925">
              <a:spcBef>
                <a:spcPts val="0"/>
              </a:spcBef>
              <a:spcAft>
                <a:spcPts val="900"/>
              </a:spcAft>
              <a:defRPr sz="1400">
                <a:solidFill>
                  <a:srgbClr val="000000"/>
                </a:solidFill>
              </a:defRPr>
            </a:lvl3pPr>
            <a:lvl4pPr marL="682625" indent="-173038">
              <a:spcBef>
                <a:spcPts val="0"/>
              </a:spcBef>
              <a:spcAft>
                <a:spcPts val="900"/>
              </a:spcAft>
              <a:defRPr sz="1400">
                <a:solidFill>
                  <a:srgbClr val="000000"/>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3" name="Text Placeholder 9"/>
          <p:cNvSpPr>
            <a:spLocks noGrp="1"/>
          </p:cNvSpPr>
          <p:nvPr>
            <p:ph type="body" sz="quarter" idx="57"/>
          </p:nvPr>
        </p:nvSpPr>
        <p:spPr>
          <a:xfrm>
            <a:off x="7160538" y="2252322"/>
            <a:ext cx="2138289" cy="4056312"/>
          </a:xfrm>
          <a:prstGeom prst="rect">
            <a:avLst/>
          </a:prstGeom>
        </p:spPr>
        <p:txBody>
          <a:bodyPr lIns="0" tIns="0" rIns="0" bIns="0"/>
          <a:lstStyle>
            <a:lvl1pPr marL="236538" indent="-173038">
              <a:spcBef>
                <a:spcPts val="0"/>
              </a:spcBef>
              <a:spcAft>
                <a:spcPts val="900"/>
              </a:spcAft>
              <a:defRPr sz="1400">
                <a:solidFill>
                  <a:srgbClr val="000000"/>
                </a:solidFill>
              </a:defRPr>
            </a:lvl1pPr>
            <a:lvl2pPr marL="401638" indent="-174625">
              <a:spcBef>
                <a:spcPts val="0"/>
              </a:spcBef>
              <a:spcAft>
                <a:spcPts val="900"/>
              </a:spcAft>
              <a:defRPr sz="1400">
                <a:solidFill>
                  <a:srgbClr val="000000"/>
                </a:solidFill>
              </a:defRPr>
            </a:lvl2pPr>
            <a:lvl3pPr marL="509588" indent="-161925">
              <a:spcBef>
                <a:spcPts val="0"/>
              </a:spcBef>
              <a:spcAft>
                <a:spcPts val="900"/>
              </a:spcAft>
              <a:defRPr sz="1400">
                <a:solidFill>
                  <a:srgbClr val="000000"/>
                </a:solidFill>
              </a:defRPr>
            </a:lvl3pPr>
            <a:lvl4pPr marL="682625" indent="-173038">
              <a:spcBef>
                <a:spcPts val="0"/>
              </a:spcBef>
              <a:spcAft>
                <a:spcPts val="900"/>
              </a:spcAft>
              <a:defRPr sz="1400">
                <a:solidFill>
                  <a:srgbClr val="000000"/>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4" name="Text Placeholder 9"/>
          <p:cNvSpPr>
            <a:spLocks noGrp="1"/>
          </p:cNvSpPr>
          <p:nvPr>
            <p:ph type="body" sz="quarter" idx="59"/>
          </p:nvPr>
        </p:nvSpPr>
        <p:spPr>
          <a:xfrm>
            <a:off x="9375385" y="2252322"/>
            <a:ext cx="2138289" cy="4056312"/>
          </a:xfrm>
          <a:prstGeom prst="rect">
            <a:avLst/>
          </a:prstGeom>
        </p:spPr>
        <p:txBody>
          <a:bodyPr lIns="0" tIns="0" rIns="0" bIns="0"/>
          <a:lstStyle>
            <a:lvl1pPr marL="236538" indent="-173038">
              <a:spcBef>
                <a:spcPts val="0"/>
              </a:spcBef>
              <a:spcAft>
                <a:spcPts val="900"/>
              </a:spcAft>
              <a:defRPr sz="1400">
                <a:solidFill>
                  <a:srgbClr val="000000"/>
                </a:solidFill>
              </a:defRPr>
            </a:lvl1pPr>
            <a:lvl2pPr marL="401638" indent="-174625">
              <a:spcBef>
                <a:spcPts val="0"/>
              </a:spcBef>
              <a:spcAft>
                <a:spcPts val="900"/>
              </a:spcAft>
              <a:defRPr sz="1400">
                <a:solidFill>
                  <a:srgbClr val="000000"/>
                </a:solidFill>
              </a:defRPr>
            </a:lvl2pPr>
            <a:lvl3pPr marL="509588" indent="-161925">
              <a:spcBef>
                <a:spcPts val="0"/>
              </a:spcBef>
              <a:spcAft>
                <a:spcPts val="900"/>
              </a:spcAft>
              <a:defRPr sz="1400">
                <a:solidFill>
                  <a:srgbClr val="000000"/>
                </a:solidFill>
              </a:defRPr>
            </a:lvl3pPr>
            <a:lvl4pPr marL="682625" indent="-173038">
              <a:spcBef>
                <a:spcPts val="0"/>
              </a:spcBef>
              <a:spcAft>
                <a:spcPts val="900"/>
              </a:spcAft>
              <a:defRPr sz="1400">
                <a:solidFill>
                  <a:srgbClr val="000000"/>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6" name="Text Placeholder 16"/>
          <p:cNvSpPr>
            <a:spLocks noGrp="1"/>
          </p:cNvSpPr>
          <p:nvPr>
            <p:ph type="body" sz="quarter" idx="16" hasCustomPrompt="1"/>
          </p:nvPr>
        </p:nvSpPr>
        <p:spPr>
          <a:xfrm>
            <a:off x="476740" y="6347637"/>
            <a:ext cx="11252201" cy="510363"/>
          </a:xfrm>
          <a:prstGeom prst="rect">
            <a:avLst/>
          </a:prstGeom>
        </p:spPr>
        <p:txBody>
          <a:bodyPr lIns="0" tIns="0" rIns="0" bIns="0" anchor="b"/>
          <a:lstStyle>
            <a:lvl1pPr marL="0" indent="0">
              <a:buNone/>
              <a:defRPr sz="1000" baseline="0">
                <a:solidFill>
                  <a:srgbClr val="000000"/>
                </a:solidFill>
              </a:defRPr>
            </a:lvl1pPr>
            <a:lvl2pPr marL="457109" indent="0">
              <a:buNone/>
              <a:defRPr>
                <a:solidFill>
                  <a:srgbClr val="000000"/>
                </a:solidFill>
              </a:defRPr>
            </a:lvl2pPr>
            <a:lvl3pPr marL="914217" indent="0">
              <a:buNone/>
              <a:defRPr>
                <a:solidFill>
                  <a:srgbClr val="000000"/>
                </a:solidFill>
              </a:defRPr>
            </a:lvl3pPr>
            <a:lvl4pPr marL="1371326" indent="0">
              <a:buNone/>
              <a:defRPr>
                <a:solidFill>
                  <a:srgbClr val="000000"/>
                </a:solidFill>
              </a:defRPr>
            </a:lvl4pPr>
            <a:lvl5pPr marL="1828434" indent="0">
              <a:buNone/>
              <a:defRPr>
                <a:solidFill>
                  <a:srgbClr val="000000"/>
                </a:solidFill>
              </a:defRPr>
            </a:lvl5pPr>
          </a:lstStyle>
          <a:p>
            <a:pPr lvl="0"/>
            <a:r>
              <a:rPr lang="en-US" dirty="0" smtClean="0"/>
              <a:t>NOTE: (1) Click this box to write the notes and sources; (2) All notes and sources should follow the format of this note; and (3 ) The text in this box should be bottom aligned and should be of Calibri 10 font size</a:t>
            </a:r>
            <a:br>
              <a:rPr lang="en-US" dirty="0" smtClean="0"/>
            </a:br>
            <a:r>
              <a:rPr lang="en-US" dirty="0" smtClean="0"/>
              <a:t>SOURCE: “Report name”, Corresponding author/organization, Year; “Report name 2”, Corresponding author, Year; and FIIDCA Analysis</a:t>
            </a:r>
            <a:endParaRPr lang="en-US" dirty="0"/>
          </a:p>
        </p:txBody>
      </p:sp>
    </p:spTree>
    <p:extLst>
      <p:ext uri="{BB962C8B-B14F-4D97-AF65-F5344CB8AC3E}">
        <p14:creationId xmlns:p14="http://schemas.microsoft.com/office/powerpoint/2010/main" val="891026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tegories and descriptions">
    <p:spTree>
      <p:nvGrpSpPr>
        <p:cNvPr id="1" name=""/>
        <p:cNvGrpSpPr/>
        <p:nvPr/>
      </p:nvGrpSpPr>
      <p:grpSpPr>
        <a:xfrm>
          <a:off x="0" y="0"/>
          <a:ext cx="0" cy="0"/>
          <a:chOff x="0" y="0"/>
          <a:chExt cx="0" cy="0"/>
        </a:xfrm>
      </p:grpSpPr>
      <p:sp>
        <p:nvSpPr>
          <p:cNvPr id="3" name="Text Placeholder 11"/>
          <p:cNvSpPr>
            <a:spLocks noGrp="1"/>
          </p:cNvSpPr>
          <p:nvPr>
            <p:ph type="body" sz="quarter" idx="14" hasCustomPrompt="1"/>
          </p:nvPr>
        </p:nvSpPr>
        <p:spPr>
          <a:xfrm>
            <a:off x="476740" y="286420"/>
            <a:ext cx="11252201" cy="755579"/>
          </a:xfrm>
          <a:prstGeom prst="rect">
            <a:avLst/>
          </a:prstGeom>
        </p:spPr>
        <p:txBody>
          <a:bodyPr lIns="0" tIns="0" rIns="0" bIns="0" anchor="ctr"/>
          <a:lstStyle>
            <a:lvl1pPr marL="0" marR="0" indent="0" algn="l" defTabSz="911043" rtl="0" eaLnBrk="1" fontAlgn="base" latinLnBrk="0" hangingPunct="1">
              <a:lnSpc>
                <a:spcPct val="100000"/>
              </a:lnSpc>
              <a:spcBef>
                <a:spcPct val="20000"/>
              </a:spcBef>
              <a:spcAft>
                <a:spcPct val="0"/>
              </a:spcAft>
              <a:buClrTx/>
              <a:buSzTx/>
              <a:buFont typeface="Arial" charset="0"/>
              <a:buNone/>
              <a:tabLst/>
              <a:defRPr sz="2400" b="1" baseline="0">
                <a:solidFill>
                  <a:schemeClr val="tx1"/>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marL="0" marR="0" lvl="0" indent="0" algn="l" defTabSz="911043" rtl="0" eaLnBrk="1" fontAlgn="base" latinLnBrk="0" hangingPunct="1">
              <a:lnSpc>
                <a:spcPct val="100000"/>
              </a:lnSpc>
              <a:spcBef>
                <a:spcPct val="20000"/>
              </a:spcBef>
              <a:spcAft>
                <a:spcPct val="0"/>
              </a:spcAft>
              <a:buClrTx/>
              <a:buSzTx/>
              <a:buFont typeface="Arial" charset="0"/>
              <a:buNone/>
              <a:tabLst/>
              <a:defRPr/>
            </a:pPr>
            <a:r>
              <a:rPr lang="en-US" dirty="0" smtClean="0"/>
              <a:t>Click to write the slide heading which should be of 24 font size and shouldn’t be longer than two lines</a:t>
            </a:r>
          </a:p>
        </p:txBody>
      </p:sp>
      <p:sp>
        <p:nvSpPr>
          <p:cNvPr id="5" name="Text Placeholder 14"/>
          <p:cNvSpPr>
            <a:spLocks noGrp="1"/>
          </p:cNvSpPr>
          <p:nvPr>
            <p:ph type="body" sz="quarter" idx="59" hasCustomPrompt="1"/>
          </p:nvPr>
        </p:nvSpPr>
        <p:spPr>
          <a:xfrm>
            <a:off x="554572" y="5263326"/>
            <a:ext cx="2398090" cy="822960"/>
          </a:xfrm>
          <a:prstGeom prst="rect">
            <a:avLst/>
          </a:prstGeom>
          <a:solidFill>
            <a:srgbClr val="009147"/>
          </a:solidFill>
          <a:ln>
            <a:noFill/>
          </a:ln>
        </p:spPr>
        <p:txBody>
          <a:bodyPr lIns="82058" tIns="41029" rIns="82058" bIns="41029" anchor="ctr"/>
          <a:lstStyle>
            <a:lvl1pPr marL="0" indent="0" algn="ctr">
              <a:buNone/>
              <a:defRPr sz="1600" b="1">
                <a:solidFill>
                  <a:schemeClr val="bg1"/>
                </a:solidFill>
              </a:defRPr>
            </a:lvl1pPr>
          </a:lstStyle>
          <a:p>
            <a:pPr lvl="0"/>
            <a:r>
              <a:rPr lang="en-US" dirty="0" smtClean="0"/>
              <a:t>Click to edit box text</a:t>
            </a:r>
            <a:endParaRPr lang="en-US" dirty="0"/>
          </a:p>
        </p:txBody>
      </p:sp>
      <p:sp>
        <p:nvSpPr>
          <p:cNvPr id="6" name="Text Placeholder 14"/>
          <p:cNvSpPr>
            <a:spLocks noGrp="1"/>
          </p:cNvSpPr>
          <p:nvPr>
            <p:ph type="body" sz="quarter" idx="62" hasCustomPrompt="1"/>
          </p:nvPr>
        </p:nvSpPr>
        <p:spPr>
          <a:xfrm>
            <a:off x="554572" y="4271283"/>
            <a:ext cx="2398090" cy="822960"/>
          </a:xfrm>
          <a:prstGeom prst="rect">
            <a:avLst/>
          </a:prstGeom>
          <a:solidFill>
            <a:srgbClr val="009147"/>
          </a:solidFill>
          <a:ln>
            <a:noFill/>
          </a:ln>
        </p:spPr>
        <p:txBody>
          <a:bodyPr lIns="82058" tIns="41029" rIns="82058" bIns="41029" anchor="ctr"/>
          <a:lstStyle>
            <a:lvl1pPr marL="0" indent="0" algn="ctr">
              <a:buNone/>
              <a:defRPr sz="1600" b="1">
                <a:solidFill>
                  <a:schemeClr val="bg1"/>
                </a:solidFill>
              </a:defRPr>
            </a:lvl1pPr>
          </a:lstStyle>
          <a:p>
            <a:pPr lvl="0"/>
            <a:r>
              <a:rPr lang="en-US" dirty="0" smtClean="0"/>
              <a:t>Click to edit box text</a:t>
            </a:r>
            <a:endParaRPr lang="en-US" dirty="0"/>
          </a:p>
        </p:txBody>
      </p:sp>
      <p:sp>
        <p:nvSpPr>
          <p:cNvPr id="7" name="Text Placeholder 14"/>
          <p:cNvSpPr>
            <a:spLocks noGrp="1"/>
          </p:cNvSpPr>
          <p:nvPr>
            <p:ph type="body" sz="quarter" idx="64" hasCustomPrompt="1"/>
          </p:nvPr>
        </p:nvSpPr>
        <p:spPr>
          <a:xfrm>
            <a:off x="554572" y="3279240"/>
            <a:ext cx="2398090" cy="822960"/>
          </a:xfrm>
          <a:prstGeom prst="rect">
            <a:avLst/>
          </a:prstGeom>
          <a:solidFill>
            <a:srgbClr val="009147"/>
          </a:solidFill>
          <a:ln>
            <a:noFill/>
          </a:ln>
        </p:spPr>
        <p:txBody>
          <a:bodyPr lIns="82058" tIns="41029" rIns="82058" bIns="41029" anchor="ctr"/>
          <a:lstStyle>
            <a:lvl1pPr marL="0" indent="0" algn="ctr">
              <a:buNone/>
              <a:defRPr sz="1600" b="1">
                <a:solidFill>
                  <a:schemeClr val="bg1"/>
                </a:solidFill>
              </a:defRPr>
            </a:lvl1pPr>
          </a:lstStyle>
          <a:p>
            <a:pPr lvl="0"/>
            <a:r>
              <a:rPr lang="en-US" dirty="0" smtClean="0"/>
              <a:t>Click to edit box text</a:t>
            </a:r>
            <a:endParaRPr lang="en-US" dirty="0"/>
          </a:p>
        </p:txBody>
      </p:sp>
      <p:sp>
        <p:nvSpPr>
          <p:cNvPr id="8" name="Text Placeholder 14"/>
          <p:cNvSpPr>
            <a:spLocks noGrp="1"/>
          </p:cNvSpPr>
          <p:nvPr>
            <p:ph type="body" sz="quarter" idx="66" hasCustomPrompt="1"/>
          </p:nvPr>
        </p:nvSpPr>
        <p:spPr>
          <a:xfrm>
            <a:off x="554572" y="2287197"/>
            <a:ext cx="2398090" cy="822960"/>
          </a:xfrm>
          <a:prstGeom prst="rect">
            <a:avLst/>
          </a:prstGeom>
          <a:solidFill>
            <a:srgbClr val="009147"/>
          </a:solidFill>
          <a:ln>
            <a:noFill/>
          </a:ln>
        </p:spPr>
        <p:txBody>
          <a:bodyPr lIns="82058" tIns="41029" rIns="82058" bIns="41029" anchor="ctr"/>
          <a:lstStyle>
            <a:lvl1pPr marL="0" indent="0" algn="ctr">
              <a:buNone/>
              <a:defRPr sz="1600" b="1">
                <a:solidFill>
                  <a:schemeClr val="bg1"/>
                </a:solidFill>
              </a:defRPr>
            </a:lvl1pPr>
          </a:lstStyle>
          <a:p>
            <a:pPr lvl="0"/>
            <a:r>
              <a:rPr lang="en-US" dirty="0" smtClean="0"/>
              <a:t>Click to edit box text</a:t>
            </a:r>
            <a:endParaRPr lang="en-US" dirty="0"/>
          </a:p>
        </p:txBody>
      </p:sp>
      <p:sp>
        <p:nvSpPr>
          <p:cNvPr id="9" name="Text Placeholder 14"/>
          <p:cNvSpPr>
            <a:spLocks noGrp="1"/>
          </p:cNvSpPr>
          <p:nvPr>
            <p:ph type="body" sz="quarter" idx="68" hasCustomPrompt="1"/>
          </p:nvPr>
        </p:nvSpPr>
        <p:spPr>
          <a:xfrm>
            <a:off x="554572" y="1295154"/>
            <a:ext cx="2398090" cy="822960"/>
          </a:xfrm>
          <a:prstGeom prst="rect">
            <a:avLst/>
          </a:prstGeom>
          <a:solidFill>
            <a:srgbClr val="009147"/>
          </a:solidFill>
          <a:ln>
            <a:noFill/>
          </a:ln>
        </p:spPr>
        <p:txBody>
          <a:bodyPr lIns="82058" tIns="41029" rIns="82058" bIns="41029" anchor="ctr"/>
          <a:lstStyle>
            <a:lvl1pPr marL="0" indent="0" algn="ctr">
              <a:buNone/>
              <a:defRPr sz="1600" b="1">
                <a:solidFill>
                  <a:schemeClr val="bg1"/>
                </a:solidFill>
              </a:defRPr>
            </a:lvl1pPr>
          </a:lstStyle>
          <a:p>
            <a:pPr lvl="0"/>
            <a:r>
              <a:rPr lang="en-US" dirty="0" smtClean="0"/>
              <a:t>Click to edit box text</a:t>
            </a:r>
            <a:endParaRPr lang="en-US" dirty="0"/>
          </a:p>
        </p:txBody>
      </p:sp>
      <p:sp>
        <p:nvSpPr>
          <p:cNvPr id="10" name="Text Placeholder 9"/>
          <p:cNvSpPr>
            <a:spLocks noGrp="1"/>
          </p:cNvSpPr>
          <p:nvPr>
            <p:ph type="body" sz="quarter" idx="54"/>
          </p:nvPr>
        </p:nvSpPr>
        <p:spPr>
          <a:xfrm>
            <a:off x="3093987" y="1304925"/>
            <a:ext cx="8634955" cy="810954"/>
          </a:xfrm>
          <a:prstGeom prst="rect">
            <a:avLst/>
          </a:prstGeom>
        </p:spPr>
        <p:txBody>
          <a:bodyPr lIns="0" tIns="0" rIns="0" bIns="0"/>
          <a:lstStyle>
            <a:lvl1pPr marL="236538" indent="-173038">
              <a:spcBef>
                <a:spcPts val="0"/>
              </a:spcBef>
              <a:spcAft>
                <a:spcPts val="900"/>
              </a:spcAft>
              <a:defRPr sz="1400">
                <a:solidFill>
                  <a:srgbClr val="000000"/>
                </a:solidFill>
              </a:defRPr>
            </a:lvl1pPr>
            <a:lvl2pPr marL="401638" indent="-174625">
              <a:spcBef>
                <a:spcPts val="0"/>
              </a:spcBef>
              <a:spcAft>
                <a:spcPts val="900"/>
              </a:spcAft>
              <a:defRPr sz="1400">
                <a:solidFill>
                  <a:srgbClr val="000000"/>
                </a:solidFill>
              </a:defRPr>
            </a:lvl2pPr>
            <a:lvl3pPr marL="509588" indent="-161925">
              <a:spcBef>
                <a:spcPts val="0"/>
              </a:spcBef>
              <a:spcAft>
                <a:spcPts val="900"/>
              </a:spcAft>
              <a:defRPr sz="1400">
                <a:solidFill>
                  <a:srgbClr val="000000"/>
                </a:solidFill>
              </a:defRPr>
            </a:lvl3pPr>
            <a:lvl4pPr marL="682625" indent="-173038">
              <a:defRPr sz="1100">
                <a:solidFill>
                  <a:srgbClr val="000000"/>
                </a:solidFill>
              </a:defRPr>
            </a:lvl4pPr>
          </a:lstStyle>
          <a:p>
            <a:pPr lvl="0"/>
            <a:r>
              <a:rPr lang="en-US" dirty="0" smtClean="0"/>
              <a:t>Click to edit Master text styles</a:t>
            </a:r>
          </a:p>
          <a:p>
            <a:pPr lvl="1"/>
            <a:r>
              <a:rPr lang="en-US" dirty="0" smtClean="0"/>
              <a:t>Second level</a:t>
            </a:r>
          </a:p>
        </p:txBody>
      </p:sp>
      <p:sp>
        <p:nvSpPr>
          <p:cNvPr id="11" name="Text Placeholder 9"/>
          <p:cNvSpPr>
            <a:spLocks noGrp="1"/>
          </p:cNvSpPr>
          <p:nvPr>
            <p:ph type="body" sz="quarter" idx="69"/>
          </p:nvPr>
        </p:nvSpPr>
        <p:spPr>
          <a:xfrm>
            <a:off x="3093987" y="2294525"/>
            <a:ext cx="8634955" cy="810954"/>
          </a:xfrm>
          <a:prstGeom prst="rect">
            <a:avLst/>
          </a:prstGeom>
        </p:spPr>
        <p:txBody>
          <a:bodyPr lIns="0" tIns="0" rIns="0" bIns="0"/>
          <a:lstStyle>
            <a:lvl1pPr marL="236538" indent="-173038">
              <a:spcBef>
                <a:spcPts val="0"/>
              </a:spcBef>
              <a:spcAft>
                <a:spcPts val="900"/>
              </a:spcAft>
              <a:defRPr sz="1400">
                <a:solidFill>
                  <a:srgbClr val="000000"/>
                </a:solidFill>
              </a:defRPr>
            </a:lvl1pPr>
            <a:lvl2pPr marL="401638" indent="-174625">
              <a:spcBef>
                <a:spcPts val="0"/>
              </a:spcBef>
              <a:spcAft>
                <a:spcPts val="900"/>
              </a:spcAft>
              <a:defRPr sz="1400">
                <a:solidFill>
                  <a:srgbClr val="000000"/>
                </a:solidFill>
              </a:defRPr>
            </a:lvl2pPr>
            <a:lvl3pPr marL="509588" indent="-161925">
              <a:spcBef>
                <a:spcPts val="0"/>
              </a:spcBef>
              <a:spcAft>
                <a:spcPts val="900"/>
              </a:spcAft>
              <a:defRPr sz="1400">
                <a:solidFill>
                  <a:srgbClr val="000000"/>
                </a:solidFill>
              </a:defRPr>
            </a:lvl3pPr>
            <a:lvl4pPr marL="682625" indent="-173038">
              <a:defRPr sz="1100">
                <a:solidFill>
                  <a:srgbClr val="000000"/>
                </a:solidFill>
              </a:defRPr>
            </a:lvl4pPr>
          </a:lstStyle>
          <a:p>
            <a:pPr lvl="0"/>
            <a:r>
              <a:rPr lang="en-US" dirty="0" smtClean="0"/>
              <a:t>Click to edit Master text styles</a:t>
            </a:r>
          </a:p>
          <a:p>
            <a:pPr lvl="1"/>
            <a:r>
              <a:rPr lang="en-US" dirty="0" smtClean="0"/>
              <a:t>Second level</a:t>
            </a:r>
          </a:p>
        </p:txBody>
      </p:sp>
      <p:sp>
        <p:nvSpPr>
          <p:cNvPr id="12" name="Text Placeholder 9"/>
          <p:cNvSpPr>
            <a:spLocks noGrp="1"/>
          </p:cNvSpPr>
          <p:nvPr>
            <p:ph type="body" sz="quarter" idx="70"/>
          </p:nvPr>
        </p:nvSpPr>
        <p:spPr>
          <a:xfrm>
            <a:off x="3093987" y="3284125"/>
            <a:ext cx="8634955" cy="810954"/>
          </a:xfrm>
          <a:prstGeom prst="rect">
            <a:avLst/>
          </a:prstGeom>
        </p:spPr>
        <p:txBody>
          <a:bodyPr lIns="0" tIns="0" rIns="0" bIns="0"/>
          <a:lstStyle>
            <a:lvl1pPr marL="236538" indent="-173038">
              <a:spcBef>
                <a:spcPts val="0"/>
              </a:spcBef>
              <a:spcAft>
                <a:spcPts val="900"/>
              </a:spcAft>
              <a:defRPr sz="1400">
                <a:solidFill>
                  <a:srgbClr val="000000"/>
                </a:solidFill>
              </a:defRPr>
            </a:lvl1pPr>
            <a:lvl2pPr marL="401638" indent="-174625">
              <a:spcBef>
                <a:spcPts val="0"/>
              </a:spcBef>
              <a:spcAft>
                <a:spcPts val="900"/>
              </a:spcAft>
              <a:defRPr sz="1400">
                <a:solidFill>
                  <a:srgbClr val="000000"/>
                </a:solidFill>
              </a:defRPr>
            </a:lvl2pPr>
            <a:lvl3pPr marL="509588" indent="-161925">
              <a:spcBef>
                <a:spcPts val="0"/>
              </a:spcBef>
              <a:spcAft>
                <a:spcPts val="900"/>
              </a:spcAft>
              <a:defRPr sz="1400">
                <a:solidFill>
                  <a:srgbClr val="000000"/>
                </a:solidFill>
              </a:defRPr>
            </a:lvl3pPr>
            <a:lvl4pPr marL="682625" indent="-173038">
              <a:defRPr sz="1100">
                <a:solidFill>
                  <a:srgbClr val="000000"/>
                </a:solidFill>
              </a:defRPr>
            </a:lvl4pPr>
          </a:lstStyle>
          <a:p>
            <a:pPr lvl="0"/>
            <a:r>
              <a:rPr lang="en-US" dirty="0" smtClean="0"/>
              <a:t>Click to edit Master text styles</a:t>
            </a:r>
          </a:p>
          <a:p>
            <a:pPr lvl="1"/>
            <a:r>
              <a:rPr lang="en-US" dirty="0" smtClean="0"/>
              <a:t>Second level</a:t>
            </a:r>
          </a:p>
        </p:txBody>
      </p:sp>
      <p:sp>
        <p:nvSpPr>
          <p:cNvPr id="13" name="Text Placeholder 9"/>
          <p:cNvSpPr>
            <a:spLocks noGrp="1"/>
          </p:cNvSpPr>
          <p:nvPr>
            <p:ph type="body" sz="quarter" idx="71"/>
          </p:nvPr>
        </p:nvSpPr>
        <p:spPr>
          <a:xfrm>
            <a:off x="3093987" y="4273725"/>
            <a:ext cx="8634955" cy="810954"/>
          </a:xfrm>
          <a:prstGeom prst="rect">
            <a:avLst/>
          </a:prstGeom>
        </p:spPr>
        <p:txBody>
          <a:bodyPr lIns="0" tIns="0" rIns="0" bIns="0"/>
          <a:lstStyle>
            <a:lvl1pPr marL="236538" indent="-173038">
              <a:spcBef>
                <a:spcPts val="0"/>
              </a:spcBef>
              <a:spcAft>
                <a:spcPts val="900"/>
              </a:spcAft>
              <a:defRPr sz="1400">
                <a:solidFill>
                  <a:srgbClr val="000000"/>
                </a:solidFill>
              </a:defRPr>
            </a:lvl1pPr>
            <a:lvl2pPr marL="401638" indent="-174625">
              <a:spcBef>
                <a:spcPts val="0"/>
              </a:spcBef>
              <a:spcAft>
                <a:spcPts val="900"/>
              </a:spcAft>
              <a:defRPr sz="1400">
                <a:solidFill>
                  <a:srgbClr val="000000"/>
                </a:solidFill>
              </a:defRPr>
            </a:lvl2pPr>
            <a:lvl3pPr marL="509588" indent="-161925">
              <a:spcBef>
                <a:spcPts val="0"/>
              </a:spcBef>
              <a:spcAft>
                <a:spcPts val="900"/>
              </a:spcAft>
              <a:defRPr sz="1400">
                <a:solidFill>
                  <a:srgbClr val="000000"/>
                </a:solidFill>
              </a:defRPr>
            </a:lvl3pPr>
            <a:lvl4pPr marL="682625" indent="-173038">
              <a:defRPr sz="1100">
                <a:solidFill>
                  <a:srgbClr val="000000"/>
                </a:solidFill>
              </a:defRPr>
            </a:lvl4pPr>
          </a:lstStyle>
          <a:p>
            <a:pPr lvl="0"/>
            <a:r>
              <a:rPr lang="en-US" dirty="0" smtClean="0"/>
              <a:t>Click to edit Master text styles</a:t>
            </a:r>
          </a:p>
          <a:p>
            <a:pPr lvl="1"/>
            <a:r>
              <a:rPr lang="en-US" dirty="0" smtClean="0"/>
              <a:t>Second level</a:t>
            </a:r>
          </a:p>
        </p:txBody>
      </p:sp>
      <p:sp>
        <p:nvSpPr>
          <p:cNvPr id="14" name="Text Placeholder 9"/>
          <p:cNvSpPr>
            <a:spLocks noGrp="1"/>
          </p:cNvSpPr>
          <p:nvPr>
            <p:ph type="body" sz="quarter" idx="72"/>
          </p:nvPr>
        </p:nvSpPr>
        <p:spPr>
          <a:xfrm>
            <a:off x="3093987" y="5263326"/>
            <a:ext cx="8634955" cy="810954"/>
          </a:xfrm>
          <a:prstGeom prst="rect">
            <a:avLst/>
          </a:prstGeom>
        </p:spPr>
        <p:txBody>
          <a:bodyPr lIns="0" tIns="0" rIns="0" bIns="0"/>
          <a:lstStyle>
            <a:lvl1pPr marL="236538" indent="-173038">
              <a:spcBef>
                <a:spcPts val="0"/>
              </a:spcBef>
              <a:spcAft>
                <a:spcPts val="900"/>
              </a:spcAft>
              <a:defRPr sz="1400">
                <a:solidFill>
                  <a:srgbClr val="000000"/>
                </a:solidFill>
              </a:defRPr>
            </a:lvl1pPr>
            <a:lvl2pPr marL="401638" indent="-174625">
              <a:spcBef>
                <a:spcPts val="0"/>
              </a:spcBef>
              <a:spcAft>
                <a:spcPts val="900"/>
              </a:spcAft>
              <a:defRPr sz="1400">
                <a:solidFill>
                  <a:srgbClr val="000000"/>
                </a:solidFill>
              </a:defRPr>
            </a:lvl2pPr>
            <a:lvl3pPr marL="509588" indent="-161925">
              <a:spcBef>
                <a:spcPts val="0"/>
              </a:spcBef>
              <a:spcAft>
                <a:spcPts val="900"/>
              </a:spcAft>
              <a:defRPr sz="1400">
                <a:solidFill>
                  <a:srgbClr val="000000"/>
                </a:solidFill>
              </a:defRPr>
            </a:lvl3pPr>
            <a:lvl4pPr marL="682625" indent="-173038">
              <a:defRPr sz="1100">
                <a:solidFill>
                  <a:srgbClr val="000000"/>
                </a:solidFill>
              </a:defRPr>
            </a:lvl4pPr>
          </a:lstStyle>
          <a:p>
            <a:pPr lvl="0"/>
            <a:r>
              <a:rPr lang="en-US" dirty="0" smtClean="0"/>
              <a:t>Click to edit Master text styles</a:t>
            </a:r>
          </a:p>
          <a:p>
            <a:pPr lvl="1"/>
            <a:r>
              <a:rPr lang="en-US" dirty="0" smtClean="0"/>
              <a:t>Second level</a:t>
            </a:r>
          </a:p>
        </p:txBody>
      </p:sp>
      <p:sp>
        <p:nvSpPr>
          <p:cNvPr id="15" name="Text Placeholder 16"/>
          <p:cNvSpPr>
            <a:spLocks noGrp="1"/>
          </p:cNvSpPr>
          <p:nvPr>
            <p:ph type="body" sz="quarter" idx="16" hasCustomPrompt="1"/>
          </p:nvPr>
        </p:nvSpPr>
        <p:spPr>
          <a:xfrm>
            <a:off x="476740" y="6135003"/>
            <a:ext cx="11252201" cy="510363"/>
          </a:xfrm>
          <a:prstGeom prst="rect">
            <a:avLst/>
          </a:prstGeom>
        </p:spPr>
        <p:txBody>
          <a:bodyPr lIns="0" tIns="0" rIns="0" bIns="0" anchor="b"/>
          <a:lstStyle>
            <a:lvl1pPr marL="0" indent="0">
              <a:buNone/>
              <a:defRPr sz="1000" baseline="0">
                <a:solidFill>
                  <a:srgbClr val="000000"/>
                </a:solidFill>
              </a:defRPr>
            </a:lvl1pPr>
            <a:lvl2pPr marL="457109" indent="0">
              <a:buNone/>
              <a:defRPr>
                <a:solidFill>
                  <a:srgbClr val="000000"/>
                </a:solidFill>
              </a:defRPr>
            </a:lvl2pPr>
            <a:lvl3pPr marL="914217" indent="0">
              <a:buNone/>
              <a:defRPr>
                <a:solidFill>
                  <a:srgbClr val="000000"/>
                </a:solidFill>
              </a:defRPr>
            </a:lvl3pPr>
            <a:lvl4pPr marL="1371326" indent="0">
              <a:buNone/>
              <a:defRPr>
                <a:solidFill>
                  <a:srgbClr val="000000"/>
                </a:solidFill>
              </a:defRPr>
            </a:lvl4pPr>
            <a:lvl5pPr marL="1828434" indent="0">
              <a:buNone/>
              <a:defRPr>
                <a:solidFill>
                  <a:srgbClr val="000000"/>
                </a:solidFill>
              </a:defRPr>
            </a:lvl5pPr>
          </a:lstStyle>
          <a:p>
            <a:pPr lvl="0"/>
            <a:r>
              <a:rPr lang="en-US" dirty="0" smtClean="0"/>
              <a:t>NOTE: (1) Click this box to write the notes and sources; (2) All notes and sources should follow the format of this note; and (3 ) The text in this box should be bottom aligned and should be of Calibri 10 font size</a:t>
            </a:r>
            <a:br>
              <a:rPr lang="en-US" dirty="0" smtClean="0"/>
            </a:br>
            <a:r>
              <a:rPr lang="en-US" dirty="0" smtClean="0"/>
              <a:t>SOURCE: “Report name”, Corresponding author/organization, Year; “Report name 2”, Corresponding author, Year; and FIIDCA Analysis</a:t>
            </a:r>
            <a:endParaRPr lang="en-US" dirty="0"/>
          </a:p>
        </p:txBody>
      </p:sp>
    </p:spTree>
    <p:extLst>
      <p:ext uri="{BB962C8B-B14F-4D97-AF65-F5344CB8AC3E}">
        <p14:creationId xmlns:p14="http://schemas.microsoft.com/office/powerpoint/2010/main" val="3154678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tegories and descriptions - With headings">
    <p:spTree>
      <p:nvGrpSpPr>
        <p:cNvPr id="1" name=""/>
        <p:cNvGrpSpPr/>
        <p:nvPr/>
      </p:nvGrpSpPr>
      <p:grpSpPr>
        <a:xfrm>
          <a:off x="0" y="0"/>
          <a:ext cx="0" cy="0"/>
          <a:chOff x="0" y="0"/>
          <a:chExt cx="0" cy="0"/>
        </a:xfrm>
      </p:grpSpPr>
      <p:sp>
        <p:nvSpPr>
          <p:cNvPr id="3" name="Text Placeholder 11"/>
          <p:cNvSpPr>
            <a:spLocks noGrp="1"/>
          </p:cNvSpPr>
          <p:nvPr>
            <p:ph type="body" sz="quarter" idx="14" hasCustomPrompt="1"/>
          </p:nvPr>
        </p:nvSpPr>
        <p:spPr>
          <a:xfrm>
            <a:off x="476740" y="286420"/>
            <a:ext cx="11252201" cy="755579"/>
          </a:xfrm>
          <a:prstGeom prst="rect">
            <a:avLst/>
          </a:prstGeom>
        </p:spPr>
        <p:txBody>
          <a:bodyPr lIns="0" tIns="0" rIns="0" bIns="0" anchor="ctr"/>
          <a:lstStyle>
            <a:lvl1pPr marL="0" marR="0" indent="0" algn="l" defTabSz="911043" rtl="0" eaLnBrk="1" fontAlgn="base" latinLnBrk="0" hangingPunct="1">
              <a:lnSpc>
                <a:spcPct val="100000"/>
              </a:lnSpc>
              <a:spcBef>
                <a:spcPct val="20000"/>
              </a:spcBef>
              <a:spcAft>
                <a:spcPct val="0"/>
              </a:spcAft>
              <a:buClrTx/>
              <a:buSzTx/>
              <a:buFont typeface="Arial" charset="0"/>
              <a:buNone/>
              <a:tabLst/>
              <a:defRPr sz="2400" b="1" baseline="0">
                <a:solidFill>
                  <a:schemeClr val="tx1"/>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marL="0" marR="0" lvl="0" indent="0" algn="l" defTabSz="911043" rtl="0" eaLnBrk="1" fontAlgn="base" latinLnBrk="0" hangingPunct="1">
              <a:lnSpc>
                <a:spcPct val="100000"/>
              </a:lnSpc>
              <a:spcBef>
                <a:spcPct val="20000"/>
              </a:spcBef>
              <a:spcAft>
                <a:spcPct val="0"/>
              </a:spcAft>
              <a:buClrTx/>
              <a:buSzTx/>
              <a:buFont typeface="Arial" charset="0"/>
              <a:buNone/>
              <a:tabLst/>
              <a:defRPr/>
            </a:pPr>
            <a:r>
              <a:rPr lang="en-US" dirty="0" smtClean="0"/>
              <a:t>Click to write the slide heading which should be of 24 font size and shouldn’t be longer than two lines</a:t>
            </a:r>
          </a:p>
        </p:txBody>
      </p:sp>
      <p:sp>
        <p:nvSpPr>
          <p:cNvPr id="5" name="Text Placeholder 14"/>
          <p:cNvSpPr>
            <a:spLocks noGrp="1"/>
          </p:cNvSpPr>
          <p:nvPr>
            <p:ph type="body" sz="quarter" idx="59" hasCustomPrompt="1"/>
          </p:nvPr>
        </p:nvSpPr>
        <p:spPr>
          <a:xfrm>
            <a:off x="554572" y="5332917"/>
            <a:ext cx="2398090" cy="731520"/>
          </a:xfrm>
          <a:prstGeom prst="rect">
            <a:avLst/>
          </a:prstGeom>
          <a:solidFill>
            <a:srgbClr val="009147"/>
          </a:solidFill>
          <a:ln>
            <a:noFill/>
          </a:ln>
        </p:spPr>
        <p:txBody>
          <a:bodyPr lIns="82058" tIns="41029" rIns="82058" bIns="41029" anchor="ctr"/>
          <a:lstStyle>
            <a:lvl1pPr marL="0" indent="0" algn="ctr">
              <a:buNone/>
              <a:defRPr sz="1600" b="1">
                <a:solidFill>
                  <a:schemeClr val="bg1"/>
                </a:solidFill>
              </a:defRPr>
            </a:lvl1pPr>
          </a:lstStyle>
          <a:p>
            <a:pPr lvl="0"/>
            <a:r>
              <a:rPr lang="en-US" dirty="0" smtClean="0"/>
              <a:t>Click to edit box text</a:t>
            </a:r>
            <a:endParaRPr lang="en-US" dirty="0"/>
          </a:p>
        </p:txBody>
      </p:sp>
      <p:sp>
        <p:nvSpPr>
          <p:cNvPr id="6" name="Text Placeholder 14"/>
          <p:cNvSpPr>
            <a:spLocks noGrp="1"/>
          </p:cNvSpPr>
          <p:nvPr>
            <p:ph type="body" sz="quarter" idx="62" hasCustomPrompt="1"/>
          </p:nvPr>
        </p:nvSpPr>
        <p:spPr>
          <a:xfrm>
            <a:off x="554572" y="4452872"/>
            <a:ext cx="2398090" cy="731520"/>
          </a:xfrm>
          <a:prstGeom prst="rect">
            <a:avLst/>
          </a:prstGeom>
          <a:solidFill>
            <a:srgbClr val="009147"/>
          </a:solidFill>
          <a:ln>
            <a:noFill/>
          </a:ln>
        </p:spPr>
        <p:txBody>
          <a:bodyPr lIns="82058" tIns="41029" rIns="82058" bIns="41029" anchor="ctr"/>
          <a:lstStyle>
            <a:lvl1pPr marL="0" indent="0" algn="ctr">
              <a:buNone/>
              <a:defRPr sz="1600" b="1">
                <a:solidFill>
                  <a:schemeClr val="bg1"/>
                </a:solidFill>
              </a:defRPr>
            </a:lvl1pPr>
          </a:lstStyle>
          <a:p>
            <a:pPr lvl="0"/>
            <a:r>
              <a:rPr lang="en-US" dirty="0" smtClean="0"/>
              <a:t>Click to edit box text</a:t>
            </a:r>
            <a:endParaRPr lang="en-US" dirty="0"/>
          </a:p>
        </p:txBody>
      </p:sp>
      <p:sp>
        <p:nvSpPr>
          <p:cNvPr id="7" name="Text Placeholder 14"/>
          <p:cNvSpPr>
            <a:spLocks noGrp="1"/>
          </p:cNvSpPr>
          <p:nvPr>
            <p:ph type="body" sz="quarter" idx="64" hasCustomPrompt="1"/>
          </p:nvPr>
        </p:nvSpPr>
        <p:spPr>
          <a:xfrm>
            <a:off x="554572" y="3572826"/>
            <a:ext cx="2398090" cy="731520"/>
          </a:xfrm>
          <a:prstGeom prst="rect">
            <a:avLst/>
          </a:prstGeom>
          <a:solidFill>
            <a:srgbClr val="009147"/>
          </a:solidFill>
          <a:ln>
            <a:noFill/>
          </a:ln>
        </p:spPr>
        <p:txBody>
          <a:bodyPr lIns="82058" tIns="41029" rIns="82058" bIns="41029" anchor="ctr"/>
          <a:lstStyle>
            <a:lvl1pPr marL="0" indent="0" algn="ctr">
              <a:buNone/>
              <a:defRPr sz="1600" b="1">
                <a:solidFill>
                  <a:schemeClr val="bg1"/>
                </a:solidFill>
              </a:defRPr>
            </a:lvl1pPr>
          </a:lstStyle>
          <a:p>
            <a:pPr lvl="0"/>
            <a:r>
              <a:rPr lang="en-US" dirty="0" smtClean="0"/>
              <a:t>Click to edit box text</a:t>
            </a:r>
            <a:endParaRPr lang="en-US" dirty="0"/>
          </a:p>
        </p:txBody>
      </p:sp>
      <p:sp>
        <p:nvSpPr>
          <p:cNvPr id="8" name="Text Placeholder 14"/>
          <p:cNvSpPr>
            <a:spLocks noGrp="1"/>
          </p:cNvSpPr>
          <p:nvPr>
            <p:ph type="body" sz="quarter" idx="66" hasCustomPrompt="1"/>
          </p:nvPr>
        </p:nvSpPr>
        <p:spPr>
          <a:xfrm>
            <a:off x="554572" y="2692780"/>
            <a:ext cx="2398090" cy="731520"/>
          </a:xfrm>
          <a:prstGeom prst="rect">
            <a:avLst/>
          </a:prstGeom>
          <a:solidFill>
            <a:srgbClr val="009147"/>
          </a:solidFill>
          <a:ln>
            <a:noFill/>
          </a:ln>
        </p:spPr>
        <p:txBody>
          <a:bodyPr lIns="82058" tIns="41029" rIns="82058" bIns="41029" anchor="ctr"/>
          <a:lstStyle>
            <a:lvl1pPr marL="0" indent="0" algn="ctr">
              <a:buNone/>
              <a:defRPr sz="1600" b="1">
                <a:solidFill>
                  <a:schemeClr val="bg1"/>
                </a:solidFill>
              </a:defRPr>
            </a:lvl1pPr>
          </a:lstStyle>
          <a:p>
            <a:pPr lvl="0"/>
            <a:r>
              <a:rPr lang="en-US" dirty="0" smtClean="0"/>
              <a:t>Click to edit box text</a:t>
            </a:r>
            <a:endParaRPr lang="en-US" dirty="0"/>
          </a:p>
        </p:txBody>
      </p:sp>
      <p:sp>
        <p:nvSpPr>
          <p:cNvPr id="9" name="Text Placeholder 14"/>
          <p:cNvSpPr>
            <a:spLocks noGrp="1"/>
          </p:cNvSpPr>
          <p:nvPr>
            <p:ph type="body" sz="quarter" idx="68" hasCustomPrompt="1"/>
          </p:nvPr>
        </p:nvSpPr>
        <p:spPr>
          <a:xfrm>
            <a:off x="554572" y="1812734"/>
            <a:ext cx="2398090" cy="731520"/>
          </a:xfrm>
          <a:prstGeom prst="rect">
            <a:avLst/>
          </a:prstGeom>
          <a:solidFill>
            <a:srgbClr val="009147"/>
          </a:solidFill>
          <a:ln>
            <a:noFill/>
          </a:ln>
        </p:spPr>
        <p:txBody>
          <a:bodyPr lIns="82058" tIns="41029" rIns="82058" bIns="41029" anchor="ctr"/>
          <a:lstStyle>
            <a:lvl1pPr marL="0" indent="0" algn="ctr">
              <a:buNone/>
              <a:defRPr sz="1600" b="1">
                <a:solidFill>
                  <a:schemeClr val="bg1"/>
                </a:solidFill>
              </a:defRPr>
            </a:lvl1pPr>
          </a:lstStyle>
          <a:p>
            <a:pPr lvl="0"/>
            <a:r>
              <a:rPr lang="en-US" dirty="0" smtClean="0"/>
              <a:t>Click to edit box text</a:t>
            </a:r>
            <a:endParaRPr lang="en-US" dirty="0"/>
          </a:p>
        </p:txBody>
      </p:sp>
      <p:sp>
        <p:nvSpPr>
          <p:cNvPr id="10" name="Text Placeholder 14"/>
          <p:cNvSpPr>
            <a:spLocks noGrp="1"/>
          </p:cNvSpPr>
          <p:nvPr>
            <p:ph type="body" sz="quarter" idx="42" hasCustomPrompt="1"/>
          </p:nvPr>
        </p:nvSpPr>
        <p:spPr>
          <a:xfrm>
            <a:off x="476739" y="1202875"/>
            <a:ext cx="2454576" cy="538609"/>
          </a:xfrm>
          <a:prstGeom prst="rect">
            <a:avLst/>
          </a:prstGeom>
          <a:solidFill>
            <a:schemeClr val="bg1"/>
          </a:solidFill>
          <a:ln w="9525">
            <a:noFill/>
            <a:miter lim="800000"/>
            <a:headEnd/>
            <a:tailEnd/>
          </a:ln>
          <a:effectLst>
            <a:outerShdw dist="25400" dir="5400000" sx="99000" sy="99000" algn="ctr" rotWithShape="0">
              <a:srgbClr val="009147"/>
            </a:outerShdw>
          </a:effectLst>
        </p:spPr>
        <p:txBody>
          <a:bodyPr wrap="square" lIns="0" tIns="0" rIns="0" bIns="45720" anchor="b">
            <a:spAutoFit/>
          </a:bodyPr>
          <a:lstStyle>
            <a:lvl1pPr marL="0" marR="0" indent="0" algn="ctr" defTabSz="911043" rtl="0" eaLnBrk="1" fontAlgn="base" latinLnBrk="0" hangingPunct="1">
              <a:lnSpc>
                <a:spcPct val="100000"/>
              </a:lnSpc>
              <a:spcBef>
                <a:spcPct val="0"/>
              </a:spcBef>
              <a:spcAft>
                <a:spcPct val="0"/>
              </a:spcAft>
              <a:buClrTx/>
              <a:buSzTx/>
              <a:buFont typeface="Arial" charset="0"/>
              <a:buNone/>
              <a:tabLst/>
              <a:defRPr lang="en-US" sz="1600" b="1" baseline="0" dirty="0">
                <a:solidFill>
                  <a:srgbClr val="000000"/>
                </a:solidFill>
                <a:latin typeface="+mj-lt"/>
                <a:ea typeface="+mn-ea"/>
                <a:cs typeface="Arial" pitchFamily="34" charset="0"/>
              </a:defRPr>
            </a:lvl1pPr>
          </a:lstStyle>
          <a:p>
            <a:pPr marL="0" marR="0" lvl="0" indent="0" algn="ctr" defTabSz="911043" rtl="0" eaLnBrk="1" fontAlgn="base" latinLnBrk="0" hangingPunct="1">
              <a:lnSpc>
                <a:spcPct val="100000"/>
              </a:lnSpc>
              <a:spcBef>
                <a:spcPct val="0"/>
              </a:spcBef>
              <a:spcAft>
                <a:spcPct val="0"/>
              </a:spcAft>
              <a:buClrTx/>
              <a:buSzTx/>
              <a:buFont typeface="Arial" charset="0"/>
              <a:buNone/>
              <a:tabLst/>
              <a:defRPr/>
            </a:pPr>
            <a:r>
              <a:rPr lang="en-US" dirty="0" smtClean="0"/>
              <a:t>Click to write the </a:t>
            </a:r>
            <a:br>
              <a:rPr lang="en-US" dirty="0" smtClean="0"/>
            </a:br>
            <a:r>
              <a:rPr lang="en-US" dirty="0" smtClean="0"/>
              <a:t>header text</a:t>
            </a:r>
          </a:p>
        </p:txBody>
      </p:sp>
      <p:sp>
        <p:nvSpPr>
          <p:cNvPr id="11" name="Text Placeholder 14"/>
          <p:cNvSpPr>
            <a:spLocks noGrp="1"/>
          </p:cNvSpPr>
          <p:nvPr>
            <p:ph type="body" sz="quarter" idx="70" hasCustomPrompt="1"/>
          </p:nvPr>
        </p:nvSpPr>
        <p:spPr>
          <a:xfrm>
            <a:off x="3080895" y="1202875"/>
            <a:ext cx="8648044" cy="538609"/>
          </a:xfrm>
          <a:prstGeom prst="rect">
            <a:avLst/>
          </a:prstGeom>
          <a:solidFill>
            <a:schemeClr val="bg1"/>
          </a:solidFill>
          <a:ln w="9525">
            <a:noFill/>
            <a:miter lim="800000"/>
            <a:headEnd/>
            <a:tailEnd/>
          </a:ln>
          <a:effectLst>
            <a:outerShdw dist="25400" dir="5400000" sx="99000" sy="99000" algn="ctr" rotWithShape="0">
              <a:srgbClr val="009147"/>
            </a:outerShdw>
          </a:effectLst>
        </p:spPr>
        <p:txBody>
          <a:bodyPr wrap="square" lIns="0" tIns="0" rIns="0" bIns="45720" anchor="b">
            <a:spAutoFit/>
          </a:bodyPr>
          <a:lstStyle>
            <a:lvl1pPr marL="0" marR="0" indent="0" algn="ctr" defTabSz="911043" rtl="0" eaLnBrk="1" fontAlgn="base" latinLnBrk="0" hangingPunct="1">
              <a:lnSpc>
                <a:spcPct val="100000"/>
              </a:lnSpc>
              <a:spcBef>
                <a:spcPct val="0"/>
              </a:spcBef>
              <a:spcAft>
                <a:spcPct val="0"/>
              </a:spcAft>
              <a:buClrTx/>
              <a:buSzTx/>
              <a:buFont typeface="Arial" charset="0"/>
              <a:buNone/>
              <a:tabLst/>
              <a:defRPr lang="en-US" sz="1600" b="1" baseline="0" dirty="0">
                <a:solidFill>
                  <a:srgbClr val="000000"/>
                </a:solidFill>
                <a:latin typeface="+mj-lt"/>
                <a:ea typeface="+mn-ea"/>
                <a:cs typeface="Arial" pitchFamily="34" charset="0"/>
              </a:defRPr>
            </a:lvl1pPr>
          </a:lstStyle>
          <a:p>
            <a:pPr marL="0" marR="0" lvl="0" indent="0" algn="ctr" defTabSz="911043" rtl="0" eaLnBrk="1" fontAlgn="base" latinLnBrk="0" hangingPunct="1">
              <a:lnSpc>
                <a:spcPct val="100000"/>
              </a:lnSpc>
              <a:spcBef>
                <a:spcPct val="0"/>
              </a:spcBef>
              <a:spcAft>
                <a:spcPct val="0"/>
              </a:spcAft>
              <a:buClrTx/>
              <a:buSzTx/>
              <a:buFont typeface="Arial" charset="0"/>
              <a:buNone/>
              <a:tabLst/>
              <a:defRPr/>
            </a:pPr>
            <a:r>
              <a:rPr lang="en-US" dirty="0" smtClean="0"/>
              <a:t>Click to write the </a:t>
            </a:r>
            <a:br>
              <a:rPr lang="en-US" dirty="0" smtClean="0"/>
            </a:br>
            <a:r>
              <a:rPr lang="en-US" dirty="0" smtClean="0"/>
              <a:t>header text</a:t>
            </a:r>
          </a:p>
        </p:txBody>
      </p:sp>
      <p:sp>
        <p:nvSpPr>
          <p:cNvPr id="12" name="Text Placeholder 9"/>
          <p:cNvSpPr>
            <a:spLocks noGrp="1"/>
          </p:cNvSpPr>
          <p:nvPr>
            <p:ph type="body" sz="quarter" idx="54"/>
          </p:nvPr>
        </p:nvSpPr>
        <p:spPr>
          <a:xfrm>
            <a:off x="3093987" y="1812734"/>
            <a:ext cx="8634955" cy="731520"/>
          </a:xfrm>
          <a:prstGeom prst="rect">
            <a:avLst/>
          </a:prstGeom>
        </p:spPr>
        <p:txBody>
          <a:bodyPr lIns="0" tIns="0" rIns="0" bIns="0"/>
          <a:lstStyle>
            <a:lvl1pPr marL="236538" indent="-173038">
              <a:spcBef>
                <a:spcPts val="0"/>
              </a:spcBef>
              <a:spcAft>
                <a:spcPts val="900"/>
              </a:spcAft>
              <a:defRPr sz="1400">
                <a:solidFill>
                  <a:srgbClr val="000000"/>
                </a:solidFill>
              </a:defRPr>
            </a:lvl1pPr>
            <a:lvl2pPr marL="401638" indent="-174625">
              <a:spcBef>
                <a:spcPts val="0"/>
              </a:spcBef>
              <a:spcAft>
                <a:spcPts val="900"/>
              </a:spcAft>
              <a:defRPr sz="1400">
                <a:solidFill>
                  <a:srgbClr val="000000"/>
                </a:solidFill>
              </a:defRPr>
            </a:lvl2pPr>
            <a:lvl3pPr marL="509588" indent="-161925">
              <a:spcBef>
                <a:spcPts val="0"/>
              </a:spcBef>
              <a:spcAft>
                <a:spcPts val="900"/>
              </a:spcAft>
              <a:defRPr sz="1400">
                <a:solidFill>
                  <a:srgbClr val="000000"/>
                </a:solidFill>
              </a:defRPr>
            </a:lvl3pPr>
            <a:lvl4pPr marL="682625" indent="-173038">
              <a:defRPr sz="1100">
                <a:solidFill>
                  <a:srgbClr val="000000"/>
                </a:solidFill>
              </a:defRPr>
            </a:lvl4pPr>
          </a:lstStyle>
          <a:p>
            <a:pPr lvl="0"/>
            <a:r>
              <a:rPr lang="en-US" dirty="0" smtClean="0"/>
              <a:t>Click to edit Master text styles</a:t>
            </a:r>
          </a:p>
          <a:p>
            <a:pPr lvl="1"/>
            <a:r>
              <a:rPr lang="en-US" dirty="0" smtClean="0"/>
              <a:t>Second level</a:t>
            </a:r>
          </a:p>
        </p:txBody>
      </p:sp>
      <p:sp>
        <p:nvSpPr>
          <p:cNvPr id="13" name="Text Placeholder 9"/>
          <p:cNvSpPr>
            <a:spLocks noGrp="1"/>
          </p:cNvSpPr>
          <p:nvPr>
            <p:ph type="body" sz="quarter" idx="69"/>
          </p:nvPr>
        </p:nvSpPr>
        <p:spPr>
          <a:xfrm>
            <a:off x="3093987" y="2692780"/>
            <a:ext cx="8634955" cy="731520"/>
          </a:xfrm>
          <a:prstGeom prst="rect">
            <a:avLst/>
          </a:prstGeom>
        </p:spPr>
        <p:txBody>
          <a:bodyPr lIns="0" tIns="0" rIns="0" bIns="0"/>
          <a:lstStyle>
            <a:lvl1pPr marL="236538" indent="-173038">
              <a:spcBef>
                <a:spcPts val="0"/>
              </a:spcBef>
              <a:spcAft>
                <a:spcPts val="900"/>
              </a:spcAft>
              <a:defRPr sz="1400">
                <a:solidFill>
                  <a:srgbClr val="000000"/>
                </a:solidFill>
              </a:defRPr>
            </a:lvl1pPr>
            <a:lvl2pPr marL="401638" indent="-174625">
              <a:spcBef>
                <a:spcPts val="0"/>
              </a:spcBef>
              <a:spcAft>
                <a:spcPts val="900"/>
              </a:spcAft>
              <a:defRPr sz="1400">
                <a:solidFill>
                  <a:srgbClr val="000000"/>
                </a:solidFill>
              </a:defRPr>
            </a:lvl2pPr>
            <a:lvl3pPr marL="509588" indent="-161925">
              <a:spcBef>
                <a:spcPts val="0"/>
              </a:spcBef>
              <a:spcAft>
                <a:spcPts val="900"/>
              </a:spcAft>
              <a:defRPr sz="1400">
                <a:solidFill>
                  <a:srgbClr val="000000"/>
                </a:solidFill>
              </a:defRPr>
            </a:lvl3pPr>
            <a:lvl4pPr marL="682625" indent="-173038">
              <a:defRPr sz="1100">
                <a:solidFill>
                  <a:srgbClr val="000000"/>
                </a:solidFill>
              </a:defRPr>
            </a:lvl4pPr>
          </a:lstStyle>
          <a:p>
            <a:pPr lvl="0"/>
            <a:r>
              <a:rPr lang="en-US" dirty="0" smtClean="0"/>
              <a:t>Click to edit Master text styles</a:t>
            </a:r>
          </a:p>
          <a:p>
            <a:pPr lvl="1"/>
            <a:r>
              <a:rPr lang="en-US" dirty="0" smtClean="0"/>
              <a:t>Second level</a:t>
            </a:r>
          </a:p>
        </p:txBody>
      </p:sp>
      <p:sp>
        <p:nvSpPr>
          <p:cNvPr id="14" name="Text Placeholder 9"/>
          <p:cNvSpPr>
            <a:spLocks noGrp="1"/>
          </p:cNvSpPr>
          <p:nvPr>
            <p:ph type="body" sz="quarter" idx="71"/>
          </p:nvPr>
        </p:nvSpPr>
        <p:spPr>
          <a:xfrm>
            <a:off x="3093987" y="4452872"/>
            <a:ext cx="8634955" cy="731520"/>
          </a:xfrm>
          <a:prstGeom prst="rect">
            <a:avLst/>
          </a:prstGeom>
        </p:spPr>
        <p:txBody>
          <a:bodyPr lIns="0" tIns="0" rIns="0" bIns="0"/>
          <a:lstStyle>
            <a:lvl1pPr marL="236538" indent="-173038">
              <a:spcBef>
                <a:spcPts val="0"/>
              </a:spcBef>
              <a:spcAft>
                <a:spcPts val="900"/>
              </a:spcAft>
              <a:defRPr sz="1400">
                <a:solidFill>
                  <a:srgbClr val="000000"/>
                </a:solidFill>
              </a:defRPr>
            </a:lvl1pPr>
            <a:lvl2pPr marL="401638" indent="-174625">
              <a:spcBef>
                <a:spcPts val="0"/>
              </a:spcBef>
              <a:spcAft>
                <a:spcPts val="900"/>
              </a:spcAft>
              <a:defRPr sz="1400">
                <a:solidFill>
                  <a:srgbClr val="000000"/>
                </a:solidFill>
              </a:defRPr>
            </a:lvl2pPr>
            <a:lvl3pPr marL="509588" indent="-161925">
              <a:spcBef>
                <a:spcPts val="0"/>
              </a:spcBef>
              <a:spcAft>
                <a:spcPts val="900"/>
              </a:spcAft>
              <a:defRPr sz="1400">
                <a:solidFill>
                  <a:srgbClr val="000000"/>
                </a:solidFill>
              </a:defRPr>
            </a:lvl3pPr>
            <a:lvl4pPr marL="682625" indent="-173038">
              <a:defRPr sz="1100">
                <a:solidFill>
                  <a:srgbClr val="000000"/>
                </a:solidFill>
              </a:defRPr>
            </a:lvl4pPr>
          </a:lstStyle>
          <a:p>
            <a:pPr lvl="0"/>
            <a:r>
              <a:rPr lang="en-US" dirty="0" smtClean="0"/>
              <a:t>Click to edit Master text styles</a:t>
            </a:r>
          </a:p>
          <a:p>
            <a:pPr lvl="1"/>
            <a:r>
              <a:rPr lang="en-US" dirty="0" smtClean="0"/>
              <a:t>Second level</a:t>
            </a:r>
          </a:p>
        </p:txBody>
      </p:sp>
      <p:sp>
        <p:nvSpPr>
          <p:cNvPr id="15" name="Text Placeholder 9"/>
          <p:cNvSpPr>
            <a:spLocks noGrp="1"/>
          </p:cNvSpPr>
          <p:nvPr>
            <p:ph type="body" sz="quarter" idx="72"/>
          </p:nvPr>
        </p:nvSpPr>
        <p:spPr>
          <a:xfrm>
            <a:off x="3093987" y="5332917"/>
            <a:ext cx="8634955" cy="731520"/>
          </a:xfrm>
          <a:prstGeom prst="rect">
            <a:avLst/>
          </a:prstGeom>
        </p:spPr>
        <p:txBody>
          <a:bodyPr lIns="0" tIns="0" rIns="0" bIns="0"/>
          <a:lstStyle>
            <a:lvl1pPr marL="236538" indent="-173038">
              <a:spcBef>
                <a:spcPts val="0"/>
              </a:spcBef>
              <a:spcAft>
                <a:spcPts val="900"/>
              </a:spcAft>
              <a:defRPr sz="1400">
                <a:solidFill>
                  <a:srgbClr val="000000"/>
                </a:solidFill>
              </a:defRPr>
            </a:lvl1pPr>
            <a:lvl2pPr marL="401638" indent="-174625">
              <a:spcBef>
                <a:spcPts val="0"/>
              </a:spcBef>
              <a:spcAft>
                <a:spcPts val="900"/>
              </a:spcAft>
              <a:defRPr sz="1400">
                <a:solidFill>
                  <a:srgbClr val="000000"/>
                </a:solidFill>
              </a:defRPr>
            </a:lvl2pPr>
            <a:lvl3pPr marL="509588" indent="-161925">
              <a:spcBef>
                <a:spcPts val="0"/>
              </a:spcBef>
              <a:spcAft>
                <a:spcPts val="900"/>
              </a:spcAft>
              <a:defRPr sz="1400">
                <a:solidFill>
                  <a:srgbClr val="000000"/>
                </a:solidFill>
              </a:defRPr>
            </a:lvl3pPr>
            <a:lvl4pPr marL="682625" indent="-173038">
              <a:defRPr sz="1100">
                <a:solidFill>
                  <a:srgbClr val="000000"/>
                </a:solidFill>
              </a:defRPr>
            </a:lvl4pPr>
          </a:lstStyle>
          <a:p>
            <a:pPr lvl="0"/>
            <a:r>
              <a:rPr lang="en-US" dirty="0" smtClean="0"/>
              <a:t>Click to edit Master text styles</a:t>
            </a:r>
          </a:p>
          <a:p>
            <a:pPr lvl="1"/>
            <a:r>
              <a:rPr lang="en-US" dirty="0" smtClean="0"/>
              <a:t>Second level</a:t>
            </a:r>
          </a:p>
        </p:txBody>
      </p:sp>
      <p:sp>
        <p:nvSpPr>
          <p:cNvPr id="16" name="Text Placeholder 9"/>
          <p:cNvSpPr>
            <a:spLocks noGrp="1"/>
          </p:cNvSpPr>
          <p:nvPr>
            <p:ph type="body" sz="quarter" idx="73"/>
          </p:nvPr>
        </p:nvSpPr>
        <p:spPr>
          <a:xfrm>
            <a:off x="3093987" y="3572826"/>
            <a:ext cx="8634955" cy="731520"/>
          </a:xfrm>
          <a:prstGeom prst="rect">
            <a:avLst/>
          </a:prstGeom>
        </p:spPr>
        <p:txBody>
          <a:bodyPr lIns="0" tIns="0" rIns="0" bIns="0"/>
          <a:lstStyle>
            <a:lvl1pPr marL="236538" indent="-173038">
              <a:spcBef>
                <a:spcPts val="0"/>
              </a:spcBef>
              <a:spcAft>
                <a:spcPts val="900"/>
              </a:spcAft>
              <a:defRPr sz="1400">
                <a:solidFill>
                  <a:srgbClr val="000000"/>
                </a:solidFill>
              </a:defRPr>
            </a:lvl1pPr>
            <a:lvl2pPr marL="401638" indent="-174625">
              <a:spcBef>
                <a:spcPts val="0"/>
              </a:spcBef>
              <a:spcAft>
                <a:spcPts val="900"/>
              </a:spcAft>
              <a:defRPr sz="1400">
                <a:solidFill>
                  <a:srgbClr val="000000"/>
                </a:solidFill>
              </a:defRPr>
            </a:lvl2pPr>
            <a:lvl3pPr marL="509588" indent="-161925">
              <a:spcBef>
                <a:spcPts val="0"/>
              </a:spcBef>
              <a:spcAft>
                <a:spcPts val="900"/>
              </a:spcAft>
              <a:defRPr sz="1400">
                <a:solidFill>
                  <a:srgbClr val="000000"/>
                </a:solidFill>
              </a:defRPr>
            </a:lvl3pPr>
            <a:lvl4pPr marL="682625" indent="-173038">
              <a:defRPr sz="1100">
                <a:solidFill>
                  <a:srgbClr val="000000"/>
                </a:solidFill>
              </a:defRPr>
            </a:lvl4pPr>
          </a:lstStyle>
          <a:p>
            <a:pPr lvl="0"/>
            <a:r>
              <a:rPr lang="en-US" dirty="0" smtClean="0"/>
              <a:t>Click to edit Master text styles</a:t>
            </a:r>
          </a:p>
          <a:p>
            <a:pPr lvl="1"/>
            <a:r>
              <a:rPr lang="en-US" dirty="0" smtClean="0"/>
              <a:t>Second level</a:t>
            </a:r>
          </a:p>
        </p:txBody>
      </p:sp>
      <p:sp>
        <p:nvSpPr>
          <p:cNvPr id="18" name="Text Placeholder 16"/>
          <p:cNvSpPr>
            <a:spLocks noGrp="1"/>
          </p:cNvSpPr>
          <p:nvPr>
            <p:ph type="body" sz="quarter" idx="16" hasCustomPrompt="1"/>
          </p:nvPr>
        </p:nvSpPr>
        <p:spPr>
          <a:xfrm>
            <a:off x="476740" y="6135003"/>
            <a:ext cx="11252201" cy="510363"/>
          </a:xfrm>
          <a:prstGeom prst="rect">
            <a:avLst/>
          </a:prstGeom>
        </p:spPr>
        <p:txBody>
          <a:bodyPr lIns="0" tIns="0" rIns="0" bIns="0" anchor="b"/>
          <a:lstStyle>
            <a:lvl1pPr marL="0" indent="0">
              <a:buNone/>
              <a:defRPr sz="1000" baseline="0">
                <a:solidFill>
                  <a:srgbClr val="000000"/>
                </a:solidFill>
              </a:defRPr>
            </a:lvl1pPr>
            <a:lvl2pPr marL="457109" indent="0">
              <a:buNone/>
              <a:defRPr>
                <a:solidFill>
                  <a:srgbClr val="000000"/>
                </a:solidFill>
              </a:defRPr>
            </a:lvl2pPr>
            <a:lvl3pPr marL="914217" indent="0">
              <a:buNone/>
              <a:defRPr>
                <a:solidFill>
                  <a:srgbClr val="000000"/>
                </a:solidFill>
              </a:defRPr>
            </a:lvl3pPr>
            <a:lvl4pPr marL="1371326" indent="0">
              <a:buNone/>
              <a:defRPr>
                <a:solidFill>
                  <a:srgbClr val="000000"/>
                </a:solidFill>
              </a:defRPr>
            </a:lvl4pPr>
            <a:lvl5pPr marL="1828434" indent="0">
              <a:buNone/>
              <a:defRPr>
                <a:solidFill>
                  <a:srgbClr val="000000"/>
                </a:solidFill>
              </a:defRPr>
            </a:lvl5pPr>
          </a:lstStyle>
          <a:p>
            <a:pPr lvl="0"/>
            <a:r>
              <a:rPr lang="en-US" dirty="0" smtClean="0"/>
              <a:t>NOTE: (1) Click this box to write the notes and sources; (2) All notes and sources should follow the format of this note; and (3 ) The text in this box should be bottom aligned and should be of Calibri 10 font size</a:t>
            </a:r>
            <a:br>
              <a:rPr lang="en-US" dirty="0" smtClean="0"/>
            </a:br>
            <a:r>
              <a:rPr lang="en-US" dirty="0" smtClean="0"/>
              <a:t>SOURCE: “Report name”, Corresponding author/organization, Year; “Report name 2”, Corresponding author, Year; and FIIDCA Analysis</a:t>
            </a:r>
            <a:endParaRPr lang="en-US" dirty="0"/>
          </a:p>
        </p:txBody>
      </p:sp>
    </p:spTree>
    <p:extLst>
      <p:ext uri="{BB962C8B-B14F-4D97-AF65-F5344CB8AC3E}">
        <p14:creationId xmlns:p14="http://schemas.microsoft.com/office/powerpoint/2010/main" val="3792829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x2 Categories">
    <p:spTree>
      <p:nvGrpSpPr>
        <p:cNvPr id="1" name=""/>
        <p:cNvGrpSpPr/>
        <p:nvPr/>
      </p:nvGrpSpPr>
      <p:grpSpPr>
        <a:xfrm>
          <a:off x="0" y="0"/>
          <a:ext cx="0" cy="0"/>
          <a:chOff x="0" y="0"/>
          <a:chExt cx="0" cy="0"/>
        </a:xfrm>
      </p:grpSpPr>
      <p:sp>
        <p:nvSpPr>
          <p:cNvPr id="3" name="Text Placeholder 11"/>
          <p:cNvSpPr>
            <a:spLocks noGrp="1"/>
          </p:cNvSpPr>
          <p:nvPr>
            <p:ph type="body" sz="quarter" idx="14" hasCustomPrompt="1"/>
          </p:nvPr>
        </p:nvSpPr>
        <p:spPr>
          <a:xfrm>
            <a:off x="476740" y="286420"/>
            <a:ext cx="11252201" cy="755579"/>
          </a:xfrm>
          <a:prstGeom prst="rect">
            <a:avLst/>
          </a:prstGeom>
        </p:spPr>
        <p:txBody>
          <a:bodyPr lIns="0" tIns="0" rIns="0" bIns="0" anchor="ctr"/>
          <a:lstStyle>
            <a:lvl1pPr marL="0" marR="0" indent="0" algn="l" defTabSz="911043" rtl="0" eaLnBrk="1" fontAlgn="base" latinLnBrk="0" hangingPunct="1">
              <a:lnSpc>
                <a:spcPct val="100000"/>
              </a:lnSpc>
              <a:spcBef>
                <a:spcPct val="20000"/>
              </a:spcBef>
              <a:spcAft>
                <a:spcPct val="0"/>
              </a:spcAft>
              <a:buClrTx/>
              <a:buSzTx/>
              <a:buFont typeface="Arial" charset="0"/>
              <a:buNone/>
              <a:tabLst/>
              <a:defRPr sz="2400" b="1" baseline="0">
                <a:solidFill>
                  <a:schemeClr val="tx1"/>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marL="0" marR="0" lvl="0" indent="0" algn="l" defTabSz="911043" rtl="0" eaLnBrk="1" fontAlgn="base" latinLnBrk="0" hangingPunct="1">
              <a:lnSpc>
                <a:spcPct val="100000"/>
              </a:lnSpc>
              <a:spcBef>
                <a:spcPct val="20000"/>
              </a:spcBef>
              <a:spcAft>
                <a:spcPct val="0"/>
              </a:spcAft>
              <a:buClrTx/>
              <a:buSzTx/>
              <a:buFont typeface="Arial" charset="0"/>
              <a:buNone/>
              <a:tabLst/>
              <a:defRPr/>
            </a:pPr>
            <a:r>
              <a:rPr lang="en-US" dirty="0" smtClean="0"/>
              <a:t>Click to write the slide heading which should be of 24 font size and shouldn’t be longer than two lines</a:t>
            </a:r>
          </a:p>
        </p:txBody>
      </p:sp>
      <p:cxnSp>
        <p:nvCxnSpPr>
          <p:cNvPr id="5" name="Straight Connector 4"/>
          <p:cNvCxnSpPr/>
          <p:nvPr userDrawn="1"/>
        </p:nvCxnSpPr>
        <p:spPr>
          <a:xfrm>
            <a:off x="6096000" y="1198534"/>
            <a:ext cx="0" cy="463923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1662545" y="3417295"/>
            <a:ext cx="88669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42"/>
          <p:cNvSpPr>
            <a:spLocks noGrp="1"/>
          </p:cNvSpPr>
          <p:nvPr>
            <p:ph type="body" sz="quarter" idx="21" hasCustomPrompt="1"/>
          </p:nvPr>
        </p:nvSpPr>
        <p:spPr>
          <a:xfrm>
            <a:off x="1620520" y="1265782"/>
            <a:ext cx="4433455" cy="268941"/>
          </a:xfrm>
          <a:prstGeom prst="rect">
            <a:avLst/>
          </a:prstGeom>
          <a:solidFill>
            <a:srgbClr val="008D47"/>
          </a:solidFill>
        </p:spPr>
        <p:txBody>
          <a:bodyPr lIns="82058" tIns="41029" rIns="82058" bIns="41029"/>
          <a:lstStyle>
            <a:lvl1pPr marL="0" indent="0" algn="ctr">
              <a:buNone/>
              <a:defRPr sz="1600" b="1" baseline="0">
                <a:solidFill>
                  <a:schemeClr val="bg1"/>
                </a:solidFill>
              </a:defRPr>
            </a:lvl1pPr>
          </a:lstStyle>
          <a:p>
            <a:pPr lvl="0"/>
            <a:r>
              <a:rPr lang="en-US" dirty="0" smtClean="0"/>
              <a:t>Click to edit box title</a:t>
            </a:r>
            <a:endParaRPr lang="en-US" dirty="0"/>
          </a:p>
        </p:txBody>
      </p:sp>
      <p:sp>
        <p:nvSpPr>
          <p:cNvPr id="8" name="Text Placeholder 42"/>
          <p:cNvSpPr>
            <a:spLocks noGrp="1"/>
          </p:cNvSpPr>
          <p:nvPr>
            <p:ph type="body" sz="quarter" idx="22" hasCustomPrompt="1"/>
          </p:nvPr>
        </p:nvSpPr>
        <p:spPr>
          <a:xfrm>
            <a:off x="6164207" y="1265782"/>
            <a:ext cx="4433455" cy="268941"/>
          </a:xfrm>
          <a:prstGeom prst="rect">
            <a:avLst/>
          </a:prstGeom>
          <a:solidFill>
            <a:srgbClr val="008D47"/>
          </a:solidFill>
        </p:spPr>
        <p:txBody>
          <a:bodyPr lIns="82058" tIns="41029" rIns="82058" bIns="41029"/>
          <a:lstStyle>
            <a:lvl1pPr marL="0" indent="0" algn="ctr">
              <a:buNone/>
              <a:defRPr sz="1600" b="1" baseline="0">
                <a:solidFill>
                  <a:schemeClr val="bg1"/>
                </a:solidFill>
              </a:defRPr>
            </a:lvl1pPr>
          </a:lstStyle>
          <a:p>
            <a:pPr lvl="0"/>
            <a:r>
              <a:rPr lang="en-US" dirty="0" smtClean="0"/>
              <a:t>Click to edit box title</a:t>
            </a:r>
            <a:endParaRPr lang="en-US" dirty="0"/>
          </a:p>
        </p:txBody>
      </p:sp>
      <p:sp>
        <p:nvSpPr>
          <p:cNvPr id="9" name="Text Placeholder 42"/>
          <p:cNvSpPr>
            <a:spLocks noGrp="1"/>
          </p:cNvSpPr>
          <p:nvPr>
            <p:ph type="body" sz="quarter" idx="23" hasCustomPrompt="1"/>
          </p:nvPr>
        </p:nvSpPr>
        <p:spPr>
          <a:xfrm>
            <a:off x="1620520" y="3484535"/>
            <a:ext cx="4433455" cy="268941"/>
          </a:xfrm>
          <a:prstGeom prst="rect">
            <a:avLst/>
          </a:prstGeom>
          <a:solidFill>
            <a:srgbClr val="008D47"/>
          </a:solidFill>
        </p:spPr>
        <p:txBody>
          <a:bodyPr lIns="82058" tIns="41029" rIns="82058" bIns="41029"/>
          <a:lstStyle>
            <a:lvl1pPr marL="0" indent="0" algn="ctr">
              <a:buNone/>
              <a:defRPr sz="1600" b="1" baseline="0">
                <a:solidFill>
                  <a:schemeClr val="bg1"/>
                </a:solidFill>
              </a:defRPr>
            </a:lvl1pPr>
          </a:lstStyle>
          <a:p>
            <a:pPr lvl="0"/>
            <a:r>
              <a:rPr lang="en-US" dirty="0" smtClean="0"/>
              <a:t>Click to edit box title</a:t>
            </a:r>
            <a:endParaRPr lang="en-US" dirty="0"/>
          </a:p>
        </p:txBody>
      </p:sp>
      <p:sp>
        <p:nvSpPr>
          <p:cNvPr id="10" name="Text Placeholder 42"/>
          <p:cNvSpPr>
            <a:spLocks noGrp="1"/>
          </p:cNvSpPr>
          <p:nvPr>
            <p:ph type="body" sz="quarter" idx="24" hasCustomPrompt="1"/>
          </p:nvPr>
        </p:nvSpPr>
        <p:spPr>
          <a:xfrm>
            <a:off x="6164207" y="3484535"/>
            <a:ext cx="4433455" cy="268941"/>
          </a:xfrm>
          <a:prstGeom prst="rect">
            <a:avLst/>
          </a:prstGeom>
          <a:solidFill>
            <a:srgbClr val="008D47"/>
          </a:solidFill>
        </p:spPr>
        <p:txBody>
          <a:bodyPr lIns="82058" tIns="41029" rIns="82058" bIns="41029"/>
          <a:lstStyle>
            <a:lvl1pPr marL="0" indent="0" algn="ctr">
              <a:buNone/>
              <a:defRPr sz="1600" b="1" baseline="0">
                <a:solidFill>
                  <a:schemeClr val="bg1"/>
                </a:solidFill>
              </a:defRPr>
            </a:lvl1pPr>
          </a:lstStyle>
          <a:p>
            <a:pPr lvl="0"/>
            <a:r>
              <a:rPr lang="en-US" dirty="0" smtClean="0"/>
              <a:t>Click to edit box title</a:t>
            </a:r>
            <a:endParaRPr lang="en-US" dirty="0"/>
          </a:p>
        </p:txBody>
      </p:sp>
      <p:sp>
        <p:nvSpPr>
          <p:cNvPr id="11" name="Text Placeholder 42"/>
          <p:cNvSpPr>
            <a:spLocks noGrp="1"/>
          </p:cNvSpPr>
          <p:nvPr>
            <p:ph type="body" sz="quarter" idx="25" hasCustomPrompt="1"/>
          </p:nvPr>
        </p:nvSpPr>
        <p:spPr>
          <a:xfrm rot="16200000">
            <a:off x="264395" y="2099188"/>
            <a:ext cx="2057398" cy="369455"/>
          </a:xfrm>
          <a:prstGeom prst="rect">
            <a:avLst/>
          </a:prstGeom>
        </p:spPr>
        <p:txBody>
          <a:bodyPr lIns="82058" tIns="41029" rIns="82058" bIns="41029"/>
          <a:lstStyle>
            <a:lvl1pPr marL="0" indent="0" algn="ctr">
              <a:buNone/>
              <a:defRPr sz="1600" b="1" baseline="0">
                <a:solidFill>
                  <a:srgbClr val="000000"/>
                </a:solidFill>
              </a:defRPr>
            </a:lvl1pPr>
          </a:lstStyle>
          <a:p>
            <a:pPr lvl="0"/>
            <a:r>
              <a:rPr lang="en-US" dirty="0" smtClean="0"/>
              <a:t>Click to edit box title</a:t>
            </a:r>
            <a:endParaRPr lang="en-US" dirty="0"/>
          </a:p>
        </p:txBody>
      </p:sp>
      <p:sp>
        <p:nvSpPr>
          <p:cNvPr id="12" name="Text Placeholder 42"/>
          <p:cNvSpPr>
            <a:spLocks noGrp="1"/>
          </p:cNvSpPr>
          <p:nvPr>
            <p:ph type="body" sz="quarter" idx="26" hasCustomPrompt="1"/>
          </p:nvPr>
        </p:nvSpPr>
        <p:spPr>
          <a:xfrm rot="16200000">
            <a:off x="264392" y="4613788"/>
            <a:ext cx="2057400" cy="369456"/>
          </a:xfrm>
          <a:prstGeom prst="rect">
            <a:avLst/>
          </a:prstGeom>
        </p:spPr>
        <p:txBody>
          <a:bodyPr lIns="82058" tIns="41029" rIns="82058" bIns="41029"/>
          <a:lstStyle>
            <a:lvl1pPr marL="0" indent="0" algn="ctr">
              <a:buNone/>
              <a:defRPr sz="1600" b="1" baseline="0">
                <a:solidFill>
                  <a:srgbClr val="000000"/>
                </a:solidFill>
              </a:defRPr>
            </a:lvl1pPr>
          </a:lstStyle>
          <a:p>
            <a:pPr lvl="0"/>
            <a:r>
              <a:rPr lang="en-US" dirty="0" smtClean="0"/>
              <a:t>Click to edit box title</a:t>
            </a:r>
            <a:endParaRPr lang="en-US" dirty="0"/>
          </a:p>
        </p:txBody>
      </p:sp>
      <p:sp>
        <p:nvSpPr>
          <p:cNvPr id="13" name="Text Placeholder 42"/>
          <p:cNvSpPr>
            <a:spLocks noGrp="1"/>
          </p:cNvSpPr>
          <p:nvPr>
            <p:ph type="body" sz="quarter" idx="27" hasCustomPrompt="1"/>
          </p:nvPr>
        </p:nvSpPr>
        <p:spPr>
          <a:xfrm>
            <a:off x="1636373" y="5836215"/>
            <a:ext cx="4389120" cy="268941"/>
          </a:xfrm>
          <a:prstGeom prst="rect">
            <a:avLst/>
          </a:prstGeom>
        </p:spPr>
        <p:txBody>
          <a:bodyPr lIns="82058" tIns="41029" rIns="82058" bIns="41029"/>
          <a:lstStyle>
            <a:lvl1pPr marL="0" indent="0" algn="ctr">
              <a:buNone/>
              <a:defRPr sz="1600" b="1" baseline="0">
                <a:solidFill>
                  <a:srgbClr val="000000"/>
                </a:solidFill>
              </a:defRPr>
            </a:lvl1pPr>
          </a:lstStyle>
          <a:p>
            <a:pPr lvl="0"/>
            <a:r>
              <a:rPr lang="en-US" dirty="0" smtClean="0"/>
              <a:t>Click to edit box title</a:t>
            </a:r>
            <a:endParaRPr lang="en-US" dirty="0"/>
          </a:p>
        </p:txBody>
      </p:sp>
      <p:sp>
        <p:nvSpPr>
          <p:cNvPr id="14" name="Text Placeholder 42"/>
          <p:cNvSpPr>
            <a:spLocks noGrp="1"/>
          </p:cNvSpPr>
          <p:nvPr>
            <p:ph type="body" sz="quarter" idx="28" hasCustomPrompt="1"/>
          </p:nvPr>
        </p:nvSpPr>
        <p:spPr>
          <a:xfrm>
            <a:off x="6162191" y="5836215"/>
            <a:ext cx="4389120" cy="268941"/>
          </a:xfrm>
          <a:prstGeom prst="rect">
            <a:avLst/>
          </a:prstGeom>
        </p:spPr>
        <p:txBody>
          <a:bodyPr lIns="82058" tIns="41029" rIns="82058" bIns="41029"/>
          <a:lstStyle>
            <a:lvl1pPr marL="0" indent="0" algn="ctr">
              <a:buNone/>
              <a:defRPr sz="1600" b="1" baseline="0">
                <a:solidFill>
                  <a:srgbClr val="000000"/>
                </a:solidFill>
              </a:defRPr>
            </a:lvl1pPr>
          </a:lstStyle>
          <a:p>
            <a:pPr lvl="0"/>
            <a:r>
              <a:rPr lang="en-US" dirty="0" smtClean="0"/>
              <a:t>Click to edit box title</a:t>
            </a:r>
            <a:endParaRPr lang="en-US" dirty="0"/>
          </a:p>
        </p:txBody>
      </p:sp>
      <p:sp>
        <p:nvSpPr>
          <p:cNvPr id="15" name="Text Placeholder 51"/>
          <p:cNvSpPr>
            <a:spLocks noGrp="1"/>
          </p:cNvSpPr>
          <p:nvPr>
            <p:ph type="body" sz="quarter" idx="29" hasCustomPrompt="1"/>
          </p:nvPr>
        </p:nvSpPr>
        <p:spPr>
          <a:xfrm>
            <a:off x="1754918" y="1601942"/>
            <a:ext cx="4248726" cy="1748118"/>
          </a:xfrm>
          <a:prstGeom prst="rect">
            <a:avLst/>
          </a:prstGeom>
        </p:spPr>
        <p:txBody>
          <a:bodyPr lIns="82058" tIns="41029" rIns="82058" bIns="41029"/>
          <a:lstStyle>
            <a:lvl1pPr marL="173038" indent="-173038">
              <a:spcBef>
                <a:spcPts val="0"/>
              </a:spcBef>
              <a:spcAft>
                <a:spcPts val="900"/>
              </a:spcAft>
              <a:buFont typeface="Arial" pitchFamily="34" charset="0"/>
              <a:buChar char="•"/>
              <a:defRPr sz="1400" baseline="0">
                <a:solidFill>
                  <a:srgbClr val="000000"/>
                </a:solidFill>
              </a:defRPr>
            </a:lvl1pPr>
          </a:lstStyle>
          <a:p>
            <a:pPr lvl="0"/>
            <a:r>
              <a:rPr lang="en-US" dirty="0" smtClean="0"/>
              <a:t>Click to edit text </a:t>
            </a:r>
            <a:endParaRPr lang="en-US" dirty="0"/>
          </a:p>
        </p:txBody>
      </p:sp>
      <p:sp>
        <p:nvSpPr>
          <p:cNvPr id="16" name="Text Placeholder 51"/>
          <p:cNvSpPr>
            <a:spLocks noGrp="1"/>
          </p:cNvSpPr>
          <p:nvPr>
            <p:ph type="body" sz="quarter" idx="30" hasCustomPrompt="1"/>
          </p:nvPr>
        </p:nvSpPr>
        <p:spPr>
          <a:xfrm>
            <a:off x="1754918" y="3820707"/>
            <a:ext cx="4248726" cy="1949824"/>
          </a:xfrm>
          <a:prstGeom prst="rect">
            <a:avLst/>
          </a:prstGeom>
        </p:spPr>
        <p:txBody>
          <a:bodyPr lIns="82058" tIns="41029" rIns="82058" bIns="41029"/>
          <a:lstStyle>
            <a:lvl1pPr marL="173038" indent="-173038">
              <a:spcBef>
                <a:spcPts val="0"/>
              </a:spcBef>
              <a:spcAft>
                <a:spcPts val="900"/>
              </a:spcAft>
              <a:buFont typeface="Arial" pitchFamily="34" charset="0"/>
              <a:buChar char="•"/>
              <a:defRPr sz="1400" baseline="0">
                <a:solidFill>
                  <a:srgbClr val="000000"/>
                </a:solidFill>
              </a:defRPr>
            </a:lvl1pPr>
          </a:lstStyle>
          <a:p>
            <a:pPr lvl="0"/>
            <a:r>
              <a:rPr lang="en-US" dirty="0" smtClean="0"/>
              <a:t>Click to edit text </a:t>
            </a:r>
            <a:endParaRPr lang="en-US" dirty="0"/>
          </a:p>
        </p:txBody>
      </p:sp>
      <p:sp>
        <p:nvSpPr>
          <p:cNvPr id="17" name="Text Placeholder 51"/>
          <p:cNvSpPr>
            <a:spLocks noGrp="1"/>
          </p:cNvSpPr>
          <p:nvPr>
            <p:ph type="body" sz="quarter" idx="31" hasCustomPrompt="1"/>
          </p:nvPr>
        </p:nvSpPr>
        <p:spPr>
          <a:xfrm>
            <a:off x="6188374" y="3820707"/>
            <a:ext cx="4248726" cy="1949824"/>
          </a:xfrm>
          <a:prstGeom prst="rect">
            <a:avLst/>
          </a:prstGeom>
        </p:spPr>
        <p:txBody>
          <a:bodyPr lIns="82058" tIns="41029" rIns="82058" bIns="41029"/>
          <a:lstStyle>
            <a:lvl1pPr marL="173038" indent="-173038">
              <a:spcBef>
                <a:spcPts val="0"/>
              </a:spcBef>
              <a:spcAft>
                <a:spcPts val="900"/>
              </a:spcAft>
              <a:buFont typeface="Arial" pitchFamily="34" charset="0"/>
              <a:buChar char="•"/>
              <a:defRPr sz="1400" baseline="0">
                <a:solidFill>
                  <a:srgbClr val="000000"/>
                </a:solidFill>
              </a:defRPr>
            </a:lvl1pPr>
          </a:lstStyle>
          <a:p>
            <a:pPr lvl="0"/>
            <a:r>
              <a:rPr lang="en-US" dirty="0" smtClean="0"/>
              <a:t>Click to edit text </a:t>
            </a:r>
            <a:endParaRPr lang="en-US" dirty="0"/>
          </a:p>
        </p:txBody>
      </p:sp>
      <p:sp>
        <p:nvSpPr>
          <p:cNvPr id="18" name="Text Placeholder 51"/>
          <p:cNvSpPr>
            <a:spLocks noGrp="1"/>
          </p:cNvSpPr>
          <p:nvPr>
            <p:ph type="body" sz="quarter" idx="32" hasCustomPrompt="1"/>
          </p:nvPr>
        </p:nvSpPr>
        <p:spPr>
          <a:xfrm>
            <a:off x="6188374" y="1601942"/>
            <a:ext cx="4248726" cy="1748118"/>
          </a:xfrm>
          <a:prstGeom prst="rect">
            <a:avLst/>
          </a:prstGeom>
        </p:spPr>
        <p:txBody>
          <a:bodyPr lIns="82058" tIns="41029" rIns="82058" bIns="41029"/>
          <a:lstStyle>
            <a:lvl1pPr marL="173038" indent="-173038">
              <a:spcBef>
                <a:spcPts val="0"/>
              </a:spcBef>
              <a:spcAft>
                <a:spcPts val="900"/>
              </a:spcAft>
              <a:buFont typeface="Arial" pitchFamily="34" charset="0"/>
              <a:buChar char="•"/>
              <a:defRPr sz="1400" baseline="0">
                <a:solidFill>
                  <a:srgbClr val="000000"/>
                </a:solidFill>
              </a:defRPr>
            </a:lvl1pPr>
          </a:lstStyle>
          <a:p>
            <a:pPr lvl="0"/>
            <a:r>
              <a:rPr lang="en-US" dirty="0" smtClean="0"/>
              <a:t>Click to edit text </a:t>
            </a:r>
            <a:endParaRPr lang="en-US" dirty="0"/>
          </a:p>
        </p:txBody>
      </p:sp>
      <p:sp>
        <p:nvSpPr>
          <p:cNvPr id="20" name="Text Placeholder 16"/>
          <p:cNvSpPr>
            <a:spLocks noGrp="1"/>
          </p:cNvSpPr>
          <p:nvPr>
            <p:ph type="body" sz="quarter" idx="16" hasCustomPrompt="1"/>
          </p:nvPr>
        </p:nvSpPr>
        <p:spPr>
          <a:xfrm>
            <a:off x="476740" y="6135003"/>
            <a:ext cx="11252201" cy="510363"/>
          </a:xfrm>
          <a:prstGeom prst="rect">
            <a:avLst/>
          </a:prstGeom>
        </p:spPr>
        <p:txBody>
          <a:bodyPr lIns="0" tIns="0" rIns="0" bIns="0" anchor="b"/>
          <a:lstStyle>
            <a:lvl1pPr marL="0" indent="0">
              <a:buNone/>
              <a:defRPr sz="1000" baseline="0">
                <a:solidFill>
                  <a:srgbClr val="000000"/>
                </a:solidFill>
              </a:defRPr>
            </a:lvl1pPr>
            <a:lvl2pPr marL="457109" indent="0">
              <a:buNone/>
              <a:defRPr>
                <a:solidFill>
                  <a:srgbClr val="000000"/>
                </a:solidFill>
              </a:defRPr>
            </a:lvl2pPr>
            <a:lvl3pPr marL="914217" indent="0">
              <a:buNone/>
              <a:defRPr>
                <a:solidFill>
                  <a:srgbClr val="000000"/>
                </a:solidFill>
              </a:defRPr>
            </a:lvl3pPr>
            <a:lvl4pPr marL="1371326" indent="0">
              <a:buNone/>
              <a:defRPr>
                <a:solidFill>
                  <a:srgbClr val="000000"/>
                </a:solidFill>
              </a:defRPr>
            </a:lvl4pPr>
            <a:lvl5pPr marL="1828434" indent="0">
              <a:buNone/>
              <a:defRPr>
                <a:solidFill>
                  <a:srgbClr val="000000"/>
                </a:solidFill>
              </a:defRPr>
            </a:lvl5pPr>
          </a:lstStyle>
          <a:p>
            <a:pPr lvl="0"/>
            <a:r>
              <a:rPr lang="en-US" dirty="0" smtClean="0"/>
              <a:t>NOTE: (1) Click this box to write the notes and sources; (2) All notes and sources should follow the format of this note; and (3 ) The text in this box should be bottom aligned and should be of Calibri 10 font size</a:t>
            </a:r>
            <a:br>
              <a:rPr lang="en-US" dirty="0" smtClean="0"/>
            </a:br>
            <a:r>
              <a:rPr lang="en-US" dirty="0" smtClean="0"/>
              <a:t>SOURCE: “Report name”, Corresponding author/organization, Year; “Report name 2”, Corresponding author, Year; and FIIDCA Analysis</a:t>
            </a:r>
            <a:endParaRPr lang="en-US" dirty="0"/>
          </a:p>
        </p:txBody>
      </p:sp>
    </p:spTree>
    <p:extLst>
      <p:ext uri="{BB962C8B-B14F-4D97-AF65-F5344CB8AC3E}">
        <p14:creationId xmlns:p14="http://schemas.microsoft.com/office/powerpoint/2010/main" val="3950567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nsofrmation pillars">
    <p:spTree>
      <p:nvGrpSpPr>
        <p:cNvPr id="1" name=""/>
        <p:cNvGrpSpPr/>
        <p:nvPr/>
      </p:nvGrpSpPr>
      <p:grpSpPr>
        <a:xfrm>
          <a:off x="0" y="0"/>
          <a:ext cx="0" cy="0"/>
          <a:chOff x="0" y="0"/>
          <a:chExt cx="0" cy="0"/>
        </a:xfrm>
      </p:grpSpPr>
      <p:sp>
        <p:nvSpPr>
          <p:cNvPr id="3" name="Text Placeholder 11"/>
          <p:cNvSpPr>
            <a:spLocks noGrp="1"/>
          </p:cNvSpPr>
          <p:nvPr>
            <p:ph type="body" sz="quarter" idx="14" hasCustomPrompt="1"/>
          </p:nvPr>
        </p:nvSpPr>
        <p:spPr>
          <a:xfrm>
            <a:off x="476740" y="286420"/>
            <a:ext cx="11252201" cy="755579"/>
          </a:xfrm>
          <a:prstGeom prst="rect">
            <a:avLst/>
          </a:prstGeom>
        </p:spPr>
        <p:txBody>
          <a:bodyPr lIns="0" tIns="0" rIns="0" bIns="0" anchor="ctr"/>
          <a:lstStyle>
            <a:lvl1pPr marL="0" marR="0" indent="0" algn="l" defTabSz="911043" rtl="0" eaLnBrk="1" fontAlgn="base" latinLnBrk="0" hangingPunct="1">
              <a:lnSpc>
                <a:spcPct val="100000"/>
              </a:lnSpc>
              <a:spcBef>
                <a:spcPct val="20000"/>
              </a:spcBef>
              <a:spcAft>
                <a:spcPct val="0"/>
              </a:spcAft>
              <a:buClrTx/>
              <a:buSzTx/>
              <a:buFont typeface="Arial" charset="0"/>
              <a:buNone/>
              <a:tabLst/>
              <a:defRPr sz="2400" b="1" baseline="0">
                <a:solidFill>
                  <a:schemeClr val="tx1"/>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marL="0" marR="0" lvl="0" indent="0" algn="l" defTabSz="911043" rtl="0" eaLnBrk="1" fontAlgn="base" latinLnBrk="0" hangingPunct="1">
              <a:lnSpc>
                <a:spcPct val="100000"/>
              </a:lnSpc>
              <a:spcBef>
                <a:spcPct val="20000"/>
              </a:spcBef>
              <a:spcAft>
                <a:spcPct val="0"/>
              </a:spcAft>
              <a:buClrTx/>
              <a:buSzTx/>
              <a:buFont typeface="Arial" charset="0"/>
              <a:buNone/>
              <a:tabLst/>
              <a:defRPr/>
            </a:pPr>
            <a:r>
              <a:rPr lang="en-US" dirty="0" smtClean="0"/>
              <a:t>Click to write the slide heading which should be of 24 font size and shouldn’t be longer than two lines</a:t>
            </a:r>
          </a:p>
        </p:txBody>
      </p:sp>
      <p:sp>
        <p:nvSpPr>
          <p:cNvPr id="5" name="Text Placeholder 4"/>
          <p:cNvSpPr>
            <a:spLocks noGrp="1"/>
          </p:cNvSpPr>
          <p:nvPr>
            <p:ph type="body" sz="quarter" idx="17"/>
          </p:nvPr>
        </p:nvSpPr>
        <p:spPr>
          <a:xfrm>
            <a:off x="476740" y="1285371"/>
            <a:ext cx="11188793" cy="734190"/>
          </a:xfrm>
          <a:prstGeom prst="triangle">
            <a:avLst/>
          </a:prstGeom>
          <a:solidFill>
            <a:srgbClr val="009147"/>
          </a:solidFill>
          <a:ln w="57150" algn="ctr">
            <a:noFill/>
            <a:miter lim="800000"/>
            <a:headEnd type="none" w="lg" len="lg"/>
            <a:tailEnd type="none" w="lg" len="lg"/>
          </a:ln>
          <a:effectLst/>
        </p:spPr>
        <p:txBody>
          <a:bodyPr lIns="0" tIns="0" rIns="0" bIns="137160" anchor="ctr"/>
          <a:lstStyle>
            <a:lvl1pPr marL="0" indent="0" algn="ctr">
              <a:buNone/>
              <a:defRPr lang="en-US" sz="2400" b="1" kern="0" smtClean="0">
                <a:solidFill>
                  <a:prstClr val="white"/>
                </a:solidFill>
                <a:ea typeface="+mn-ea"/>
                <a:cs typeface="Calibri" panose="020F0502020204030204" pitchFamily="34" charset="0"/>
              </a:defRPr>
            </a:lvl1pPr>
            <a:lvl2pPr>
              <a:defRPr lang="en-US" sz="1800" smtClean="0">
                <a:ea typeface="+mn-ea"/>
              </a:defRPr>
            </a:lvl2pPr>
            <a:lvl3pPr>
              <a:defRPr lang="en-US" sz="1800" smtClean="0">
                <a:ea typeface="+mn-ea"/>
              </a:defRPr>
            </a:lvl3pPr>
            <a:lvl4pPr>
              <a:defRPr lang="en-US" sz="1800" smtClean="0">
                <a:ea typeface="+mn-ea"/>
              </a:defRPr>
            </a:lvl4pPr>
            <a:lvl5pPr marL="1603420" indent="0">
              <a:buNone/>
              <a:defRPr lang="en-US" sz="1800">
                <a:ea typeface="+mn-ea"/>
              </a:defRPr>
            </a:lvl5pPr>
          </a:lstStyle>
          <a:p>
            <a:pPr marL="0" lvl="0" algn="ctr" defTabSz="914400" latinLnBrk="0"/>
            <a:r>
              <a:rPr lang="en-US" dirty="0" smtClean="0"/>
              <a:t>Click to edit Master text styles</a:t>
            </a:r>
          </a:p>
        </p:txBody>
      </p:sp>
      <p:sp>
        <p:nvSpPr>
          <p:cNvPr id="6" name="Rectangle 20"/>
          <p:cNvSpPr>
            <a:spLocks noChangeArrowheads="1"/>
          </p:cNvSpPr>
          <p:nvPr userDrawn="1"/>
        </p:nvSpPr>
        <p:spPr bwMode="auto">
          <a:xfrm>
            <a:off x="604676" y="2067989"/>
            <a:ext cx="2588457" cy="54038"/>
          </a:xfrm>
          <a:prstGeom prst="rect">
            <a:avLst/>
          </a:prstGeom>
          <a:solidFill>
            <a:srgbClr val="00863D"/>
          </a:solidFill>
          <a:ln w="19050" algn="ctr">
            <a:solidFill>
              <a:srgbClr val="009147"/>
            </a:solidFill>
            <a:miter lim="800000"/>
            <a:headEnd type="none" w="lg" len="lg"/>
            <a:tailEnd type="none" w="lg" len="lg"/>
          </a:ln>
          <a:effectLst/>
        </p:spPr>
        <p:txBody>
          <a:bodyPr wrap="none" tIns="91440" bIns="91440" anchor="ctr"/>
          <a:lstStyle/>
          <a:p>
            <a:pPr algn="ctr" fontAlgn="base">
              <a:spcBef>
                <a:spcPct val="0"/>
              </a:spcBef>
              <a:spcAft>
                <a:spcPct val="0"/>
              </a:spcAft>
            </a:pPr>
            <a:endParaRPr lang="de-DE" sz="1600" dirty="0">
              <a:solidFill>
                <a:srgbClr val="000000"/>
              </a:solidFill>
              <a:cs typeface="Calibri" panose="020F0502020204030204" pitchFamily="34" charset="0"/>
            </a:endParaRPr>
          </a:p>
        </p:txBody>
      </p:sp>
      <p:sp>
        <p:nvSpPr>
          <p:cNvPr id="7" name="Text Placeholder 7"/>
          <p:cNvSpPr>
            <a:spLocks noGrp="1"/>
          </p:cNvSpPr>
          <p:nvPr>
            <p:ph type="body" sz="quarter" idx="18"/>
          </p:nvPr>
        </p:nvSpPr>
        <p:spPr>
          <a:xfrm>
            <a:off x="604676" y="2175192"/>
            <a:ext cx="2588457" cy="546116"/>
          </a:xfrm>
          <a:prstGeom prst="rect">
            <a:avLst/>
          </a:prstGeom>
          <a:solidFill>
            <a:srgbClr val="009147"/>
          </a:solidFill>
          <a:ln w="19050">
            <a:solidFill>
              <a:srgbClr val="00863D"/>
            </a:solidFill>
          </a:ln>
        </p:spPr>
        <p:txBody>
          <a:bodyPr anchor="ctr"/>
          <a:lstStyle>
            <a:lvl1pPr marL="0" indent="0" algn="ctr">
              <a:buNone/>
              <a:defRPr sz="1600">
                <a:solidFill>
                  <a:schemeClr val="bg1"/>
                </a:solidFill>
              </a:defRPr>
            </a:lvl1pPr>
            <a:lvl2pPr marL="457109" indent="0" algn="ctr">
              <a:buNone/>
              <a:defRPr/>
            </a:lvl2pPr>
            <a:lvl3pPr marL="914217" indent="0" algn="ctr">
              <a:buNone/>
              <a:defRPr/>
            </a:lvl3pPr>
            <a:lvl4pPr marL="1371326" indent="0" algn="ctr">
              <a:buNone/>
              <a:defRPr/>
            </a:lvl4pPr>
            <a:lvl5pPr marL="1828434" indent="0" algn="ctr">
              <a:buNone/>
              <a:defRPr/>
            </a:lvl5pPr>
          </a:lstStyle>
          <a:p>
            <a:pPr lvl="0"/>
            <a:r>
              <a:rPr lang="en-US" dirty="0" smtClean="0"/>
              <a:t>Click to edit Master text styles</a:t>
            </a:r>
          </a:p>
        </p:txBody>
      </p:sp>
      <p:sp>
        <p:nvSpPr>
          <p:cNvPr id="8" name="Rectangle 20"/>
          <p:cNvSpPr>
            <a:spLocks noChangeArrowheads="1"/>
          </p:cNvSpPr>
          <p:nvPr userDrawn="1"/>
        </p:nvSpPr>
        <p:spPr bwMode="auto">
          <a:xfrm>
            <a:off x="604676" y="5675025"/>
            <a:ext cx="2588457" cy="54038"/>
          </a:xfrm>
          <a:prstGeom prst="rect">
            <a:avLst/>
          </a:prstGeom>
          <a:solidFill>
            <a:srgbClr val="009147"/>
          </a:solidFill>
          <a:ln w="19050" algn="ctr">
            <a:solidFill>
              <a:srgbClr val="00863D"/>
            </a:solidFill>
            <a:miter lim="800000"/>
            <a:headEnd type="none" w="lg" len="lg"/>
            <a:tailEnd type="none" w="lg" len="lg"/>
          </a:ln>
          <a:effectLst/>
        </p:spPr>
        <p:txBody>
          <a:bodyPr wrap="none" tIns="91440" bIns="9144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200" b="0" i="0" u="none" strike="noStrike" kern="0" cap="none" spc="0" normalizeH="0" baseline="0" noProof="0" dirty="0">
              <a:ln>
                <a:noFill/>
              </a:ln>
              <a:solidFill>
                <a:srgbClr val="000000"/>
              </a:solidFill>
              <a:effectLst/>
              <a:uLnTx/>
              <a:uFillTx/>
              <a:cs typeface="Calibri" panose="020F0502020204030204" pitchFamily="34" charset="0"/>
            </a:endParaRPr>
          </a:p>
        </p:txBody>
      </p:sp>
      <p:sp>
        <p:nvSpPr>
          <p:cNvPr id="9" name="Rectangle 33"/>
          <p:cNvSpPr>
            <a:spLocks noChangeArrowheads="1"/>
          </p:cNvSpPr>
          <p:nvPr userDrawn="1"/>
        </p:nvSpPr>
        <p:spPr bwMode="auto">
          <a:xfrm>
            <a:off x="565412" y="5773358"/>
            <a:ext cx="2667234" cy="284580"/>
          </a:xfrm>
          <a:prstGeom prst="trapezoid">
            <a:avLst>
              <a:gd name="adj" fmla="val 0"/>
            </a:avLst>
          </a:prstGeom>
          <a:solidFill>
            <a:srgbClr val="009147"/>
          </a:solidFill>
          <a:ln w="19050" algn="ctr">
            <a:solidFill>
              <a:srgbClr val="00863D"/>
            </a:solidFill>
            <a:miter lim="800000"/>
            <a:headEnd type="none" w="lg" len="lg"/>
            <a:tailEnd type="none" w="lg" len="lg"/>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cs typeface="Calibri" panose="020F0502020204030204" pitchFamily="34" charset="0"/>
            </a:endParaRPr>
          </a:p>
        </p:txBody>
      </p:sp>
      <p:sp>
        <p:nvSpPr>
          <p:cNvPr id="10" name="Text Placeholder 58"/>
          <p:cNvSpPr>
            <a:spLocks noGrp="1"/>
          </p:cNvSpPr>
          <p:nvPr>
            <p:ph type="body" sz="quarter" idx="22" hasCustomPrompt="1"/>
          </p:nvPr>
        </p:nvSpPr>
        <p:spPr>
          <a:xfrm>
            <a:off x="604676" y="2700818"/>
            <a:ext cx="2588457" cy="2923178"/>
          </a:xfrm>
          <a:prstGeom prst="rect">
            <a:avLst/>
          </a:prstGeom>
          <a:solidFill>
            <a:srgbClr val="D5EBD9"/>
          </a:solidFill>
          <a:ln w="19050">
            <a:solidFill>
              <a:srgbClr val="009147"/>
            </a:solidFill>
          </a:ln>
        </p:spPr>
        <p:txBody>
          <a:bodyPr/>
          <a:lstStyle>
            <a:lvl1pPr marL="169863" indent="-169863">
              <a:spcBef>
                <a:spcPts val="0"/>
              </a:spcBef>
              <a:spcAft>
                <a:spcPts val="900"/>
              </a:spcAft>
              <a:defRPr sz="14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the text</a:t>
            </a:r>
          </a:p>
        </p:txBody>
      </p:sp>
      <p:sp>
        <p:nvSpPr>
          <p:cNvPr id="11" name="Rectangle 20"/>
          <p:cNvSpPr>
            <a:spLocks noChangeArrowheads="1"/>
          </p:cNvSpPr>
          <p:nvPr userDrawn="1"/>
        </p:nvSpPr>
        <p:spPr bwMode="auto">
          <a:xfrm>
            <a:off x="3417097" y="2067989"/>
            <a:ext cx="2588457" cy="54038"/>
          </a:xfrm>
          <a:prstGeom prst="rect">
            <a:avLst/>
          </a:prstGeom>
          <a:solidFill>
            <a:srgbClr val="00863D"/>
          </a:solidFill>
          <a:ln w="19050" algn="ctr">
            <a:solidFill>
              <a:srgbClr val="009147"/>
            </a:solidFill>
            <a:miter lim="800000"/>
            <a:headEnd type="none" w="lg" len="lg"/>
            <a:tailEnd type="none" w="lg" len="lg"/>
          </a:ln>
          <a:effectLst/>
        </p:spPr>
        <p:txBody>
          <a:bodyPr wrap="none" tIns="91440" bIns="91440" anchor="ctr"/>
          <a:lstStyle/>
          <a:p>
            <a:pPr algn="ctr" fontAlgn="base">
              <a:spcBef>
                <a:spcPct val="0"/>
              </a:spcBef>
              <a:spcAft>
                <a:spcPct val="0"/>
              </a:spcAft>
            </a:pPr>
            <a:endParaRPr lang="de-DE" sz="1600" dirty="0">
              <a:solidFill>
                <a:srgbClr val="000000"/>
              </a:solidFill>
              <a:cs typeface="Calibri" panose="020F0502020204030204" pitchFamily="34" charset="0"/>
            </a:endParaRPr>
          </a:p>
        </p:txBody>
      </p:sp>
      <p:sp>
        <p:nvSpPr>
          <p:cNvPr id="12" name="Text Placeholder 7"/>
          <p:cNvSpPr>
            <a:spLocks noGrp="1"/>
          </p:cNvSpPr>
          <p:nvPr>
            <p:ph type="body" sz="quarter" idx="23"/>
          </p:nvPr>
        </p:nvSpPr>
        <p:spPr>
          <a:xfrm>
            <a:off x="3417097" y="2175192"/>
            <a:ext cx="2588457" cy="546116"/>
          </a:xfrm>
          <a:prstGeom prst="rect">
            <a:avLst/>
          </a:prstGeom>
          <a:solidFill>
            <a:srgbClr val="009147"/>
          </a:solidFill>
          <a:ln w="19050">
            <a:solidFill>
              <a:srgbClr val="00863D"/>
            </a:solidFill>
          </a:ln>
        </p:spPr>
        <p:txBody>
          <a:bodyPr anchor="ctr"/>
          <a:lstStyle>
            <a:lvl1pPr marL="0" indent="0" algn="ctr">
              <a:buNone/>
              <a:defRPr sz="1600">
                <a:solidFill>
                  <a:schemeClr val="bg1"/>
                </a:solidFill>
              </a:defRPr>
            </a:lvl1pPr>
            <a:lvl2pPr marL="457109" indent="0" algn="ctr">
              <a:buNone/>
              <a:defRPr/>
            </a:lvl2pPr>
            <a:lvl3pPr marL="914217" indent="0" algn="ctr">
              <a:buNone/>
              <a:defRPr/>
            </a:lvl3pPr>
            <a:lvl4pPr marL="1371326" indent="0" algn="ctr">
              <a:buNone/>
              <a:defRPr/>
            </a:lvl4pPr>
            <a:lvl5pPr marL="1828434" indent="0" algn="ctr">
              <a:buNone/>
              <a:defRPr/>
            </a:lvl5pPr>
          </a:lstStyle>
          <a:p>
            <a:pPr lvl="0"/>
            <a:r>
              <a:rPr lang="en-US" smtClean="0"/>
              <a:t>Click to edit Master text styles</a:t>
            </a:r>
          </a:p>
        </p:txBody>
      </p:sp>
      <p:sp>
        <p:nvSpPr>
          <p:cNvPr id="13" name="Rectangle 20"/>
          <p:cNvSpPr>
            <a:spLocks noChangeArrowheads="1"/>
          </p:cNvSpPr>
          <p:nvPr userDrawn="1"/>
        </p:nvSpPr>
        <p:spPr bwMode="auto">
          <a:xfrm>
            <a:off x="3417097" y="5675025"/>
            <a:ext cx="2588457" cy="54038"/>
          </a:xfrm>
          <a:prstGeom prst="rect">
            <a:avLst/>
          </a:prstGeom>
          <a:solidFill>
            <a:srgbClr val="009147"/>
          </a:solidFill>
          <a:ln w="19050" algn="ctr">
            <a:solidFill>
              <a:srgbClr val="00863D"/>
            </a:solidFill>
            <a:miter lim="800000"/>
            <a:headEnd type="none" w="lg" len="lg"/>
            <a:tailEnd type="none" w="lg" len="lg"/>
          </a:ln>
          <a:effectLst/>
        </p:spPr>
        <p:txBody>
          <a:bodyPr wrap="none" tIns="91440" bIns="9144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200" b="0" i="0" u="none" strike="noStrike" kern="0" cap="none" spc="0" normalizeH="0" baseline="0" noProof="0" dirty="0">
              <a:ln>
                <a:noFill/>
              </a:ln>
              <a:solidFill>
                <a:srgbClr val="000000"/>
              </a:solidFill>
              <a:effectLst/>
              <a:uLnTx/>
              <a:uFillTx/>
              <a:cs typeface="Calibri" panose="020F0502020204030204" pitchFamily="34" charset="0"/>
            </a:endParaRPr>
          </a:p>
        </p:txBody>
      </p:sp>
      <p:sp>
        <p:nvSpPr>
          <p:cNvPr id="14" name="Rectangle 33"/>
          <p:cNvSpPr>
            <a:spLocks noChangeArrowheads="1"/>
          </p:cNvSpPr>
          <p:nvPr userDrawn="1"/>
        </p:nvSpPr>
        <p:spPr bwMode="auto">
          <a:xfrm>
            <a:off x="3377838" y="5773358"/>
            <a:ext cx="2667234" cy="284580"/>
          </a:xfrm>
          <a:prstGeom prst="trapezoid">
            <a:avLst>
              <a:gd name="adj" fmla="val 0"/>
            </a:avLst>
          </a:prstGeom>
          <a:solidFill>
            <a:srgbClr val="009147"/>
          </a:solidFill>
          <a:ln w="19050" algn="ctr">
            <a:solidFill>
              <a:srgbClr val="00863D"/>
            </a:solidFill>
            <a:miter lim="800000"/>
            <a:headEnd type="none" w="lg" len="lg"/>
            <a:tailEnd type="none" w="lg" len="lg"/>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cs typeface="Calibri" panose="020F0502020204030204" pitchFamily="34" charset="0"/>
            </a:endParaRPr>
          </a:p>
        </p:txBody>
      </p:sp>
      <p:sp>
        <p:nvSpPr>
          <p:cNvPr id="15" name="Text Placeholder 58"/>
          <p:cNvSpPr>
            <a:spLocks noGrp="1"/>
          </p:cNvSpPr>
          <p:nvPr>
            <p:ph type="body" sz="quarter" idx="24" hasCustomPrompt="1"/>
          </p:nvPr>
        </p:nvSpPr>
        <p:spPr>
          <a:xfrm>
            <a:off x="3417097" y="2700818"/>
            <a:ext cx="2588457" cy="2923178"/>
          </a:xfrm>
          <a:prstGeom prst="rect">
            <a:avLst/>
          </a:prstGeom>
          <a:solidFill>
            <a:srgbClr val="D5EBD9"/>
          </a:solidFill>
          <a:ln w="19050">
            <a:solidFill>
              <a:srgbClr val="009147"/>
            </a:solidFill>
          </a:ln>
        </p:spPr>
        <p:txBody>
          <a:bodyPr/>
          <a:lstStyle>
            <a:lvl1pPr marL="169863" indent="-169863">
              <a:spcBef>
                <a:spcPts val="0"/>
              </a:spcBef>
              <a:spcAft>
                <a:spcPts val="900"/>
              </a:spcAft>
              <a:defRPr sz="14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the text</a:t>
            </a:r>
          </a:p>
        </p:txBody>
      </p:sp>
      <p:sp>
        <p:nvSpPr>
          <p:cNvPr id="16" name="Rectangle 20"/>
          <p:cNvSpPr>
            <a:spLocks noChangeArrowheads="1"/>
          </p:cNvSpPr>
          <p:nvPr userDrawn="1"/>
        </p:nvSpPr>
        <p:spPr bwMode="auto">
          <a:xfrm>
            <a:off x="6229524" y="2067989"/>
            <a:ext cx="2588457" cy="54038"/>
          </a:xfrm>
          <a:prstGeom prst="rect">
            <a:avLst/>
          </a:prstGeom>
          <a:solidFill>
            <a:srgbClr val="00863D"/>
          </a:solidFill>
          <a:ln w="19050" algn="ctr">
            <a:solidFill>
              <a:srgbClr val="009147"/>
            </a:solidFill>
            <a:miter lim="800000"/>
            <a:headEnd type="none" w="lg" len="lg"/>
            <a:tailEnd type="none" w="lg" len="lg"/>
          </a:ln>
          <a:effectLst/>
        </p:spPr>
        <p:txBody>
          <a:bodyPr wrap="none" tIns="91440" bIns="91440" anchor="ctr"/>
          <a:lstStyle/>
          <a:p>
            <a:pPr algn="ctr" fontAlgn="base">
              <a:spcBef>
                <a:spcPct val="0"/>
              </a:spcBef>
              <a:spcAft>
                <a:spcPct val="0"/>
              </a:spcAft>
            </a:pPr>
            <a:endParaRPr lang="de-DE" sz="1600" dirty="0">
              <a:solidFill>
                <a:srgbClr val="000000"/>
              </a:solidFill>
              <a:cs typeface="Calibri" panose="020F0502020204030204" pitchFamily="34" charset="0"/>
            </a:endParaRPr>
          </a:p>
        </p:txBody>
      </p:sp>
      <p:sp>
        <p:nvSpPr>
          <p:cNvPr id="17" name="Text Placeholder 7"/>
          <p:cNvSpPr>
            <a:spLocks noGrp="1"/>
          </p:cNvSpPr>
          <p:nvPr>
            <p:ph type="body" sz="quarter" idx="25"/>
          </p:nvPr>
        </p:nvSpPr>
        <p:spPr>
          <a:xfrm>
            <a:off x="6229524" y="2175192"/>
            <a:ext cx="2588457" cy="546116"/>
          </a:xfrm>
          <a:prstGeom prst="rect">
            <a:avLst/>
          </a:prstGeom>
          <a:solidFill>
            <a:srgbClr val="009147"/>
          </a:solidFill>
          <a:ln w="19050">
            <a:solidFill>
              <a:srgbClr val="00863D"/>
            </a:solidFill>
          </a:ln>
        </p:spPr>
        <p:txBody>
          <a:bodyPr anchor="ctr"/>
          <a:lstStyle>
            <a:lvl1pPr marL="0" indent="0" algn="ctr">
              <a:buNone/>
              <a:defRPr sz="1600">
                <a:solidFill>
                  <a:schemeClr val="bg1"/>
                </a:solidFill>
              </a:defRPr>
            </a:lvl1pPr>
            <a:lvl2pPr marL="457109" indent="0" algn="ctr">
              <a:buNone/>
              <a:defRPr/>
            </a:lvl2pPr>
            <a:lvl3pPr marL="914217" indent="0" algn="ctr">
              <a:buNone/>
              <a:defRPr/>
            </a:lvl3pPr>
            <a:lvl4pPr marL="1371326" indent="0" algn="ctr">
              <a:buNone/>
              <a:defRPr/>
            </a:lvl4pPr>
            <a:lvl5pPr marL="1828434" indent="0" algn="ctr">
              <a:buNone/>
              <a:defRPr/>
            </a:lvl5pPr>
          </a:lstStyle>
          <a:p>
            <a:pPr lvl="0"/>
            <a:r>
              <a:rPr lang="en-US" smtClean="0"/>
              <a:t>Click to edit Master text styles</a:t>
            </a:r>
          </a:p>
        </p:txBody>
      </p:sp>
      <p:sp>
        <p:nvSpPr>
          <p:cNvPr id="18" name="Rectangle 20"/>
          <p:cNvSpPr>
            <a:spLocks noChangeArrowheads="1"/>
          </p:cNvSpPr>
          <p:nvPr userDrawn="1"/>
        </p:nvSpPr>
        <p:spPr bwMode="auto">
          <a:xfrm>
            <a:off x="6229524" y="5675025"/>
            <a:ext cx="2588457" cy="54038"/>
          </a:xfrm>
          <a:prstGeom prst="rect">
            <a:avLst/>
          </a:prstGeom>
          <a:solidFill>
            <a:srgbClr val="009147"/>
          </a:solidFill>
          <a:ln w="19050" algn="ctr">
            <a:solidFill>
              <a:srgbClr val="00863D"/>
            </a:solidFill>
            <a:miter lim="800000"/>
            <a:headEnd type="none" w="lg" len="lg"/>
            <a:tailEnd type="none" w="lg" len="lg"/>
          </a:ln>
          <a:effectLst/>
        </p:spPr>
        <p:txBody>
          <a:bodyPr wrap="none" tIns="91440" bIns="9144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200" b="0" i="0" u="none" strike="noStrike" kern="0" cap="none" spc="0" normalizeH="0" baseline="0" noProof="0" dirty="0">
              <a:ln>
                <a:noFill/>
              </a:ln>
              <a:solidFill>
                <a:srgbClr val="000000"/>
              </a:solidFill>
              <a:effectLst/>
              <a:uLnTx/>
              <a:uFillTx/>
              <a:cs typeface="Calibri" panose="020F0502020204030204" pitchFamily="34" charset="0"/>
            </a:endParaRPr>
          </a:p>
        </p:txBody>
      </p:sp>
      <p:sp>
        <p:nvSpPr>
          <p:cNvPr id="19" name="Rectangle 33"/>
          <p:cNvSpPr>
            <a:spLocks noChangeArrowheads="1"/>
          </p:cNvSpPr>
          <p:nvPr userDrawn="1"/>
        </p:nvSpPr>
        <p:spPr bwMode="auto">
          <a:xfrm>
            <a:off x="6190264" y="5773358"/>
            <a:ext cx="2667234" cy="284580"/>
          </a:xfrm>
          <a:prstGeom prst="trapezoid">
            <a:avLst>
              <a:gd name="adj" fmla="val 0"/>
            </a:avLst>
          </a:prstGeom>
          <a:solidFill>
            <a:srgbClr val="009147"/>
          </a:solidFill>
          <a:ln w="19050" algn="ctr">
            <a:solidFill>
              <a:srgbClr val="00863D"/>
            </a:solidFill>
            <a:miter lim="800000"/>
            <a:headEnd type="none" w="lg" len="lg"/>
            <a:tailEnd type="none" w="lg" len="lg"/>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cs typeface="Calibri" panose="020F0502020204030204" pitchFamily="34" charset="0"/>
            </a:endParaRPr>
          </a:p>
        </p:txBody>
      </p:sp>
      <p:sp>
        <p:nvSpPr>
          <p:cNvPr id="20" name="Text Placeholder 58"/>
          <p:cNvSpPr>
            <a:spLocks noGrp="1"/>
          </p:cNvSpPr>
          <p:nvPr>
            <p:ph type="body" sz="quarter" idx="26" hasCustomPrompt="1"/>
          </p:nvPr>
        </p:nvSpPr>
        <p:spPr>
          <a:xfrm>
            <a:off x="6229524" y="2700818"/>
            <a:ext cx="2588457" cy="2923178"/>
          </a:xfrm>
          <a:prstGeom prst="rect">
            <a:avLst/>
          </a:prstGeom>
          <a:solidFill>
            <a:srgbClr val="D5EBD9"/>
          </a:solidFill>
          <a:ln w="19050">
            <a:solidFill>
              <a:srgbClr val="009147"/>
            </a:solidFill>
          </a:ln>
        </p:spPr>
        <p:txBody>
          <a:bodyPr/>
          <a:lstStyle>
            <a:lvl1pPr marL="169863" indent="-169863">
              <a:spcBef>
                <a:spcPts val="0"/>
              </a:spcBef>
              <a:spcAft>
                <a:spcPts val="900"/>
              </a:spcAft>
              <a:defRPr sz="14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the text</a:t>
            </a:r>
          </a:p>
        </p:txBody>
      </p:sp>
      <p:sp>
        <p:nvSpPr>
          <p:cNvPr id="21" name="Rectangle 20"/>
          <p:cNvSpPr>
            <a:spLocks noChangeArrowheads="1"/>
          </p:cNvSpPr>
          <p:nvPr userDrawn="1"/>
        </p:nvSpPr>
        <p:spPr bwMode="auto">
          <a:xfrm>
            <a:off x="9041956" y="2067989"/>
            <a:ext cx="2588457" cy="54038"/>
          </a:xfrm>
          <a:prstGeom prst="rect">
            <a:avLst/>
          </a:prstGeom>
          <a:solidFill>
            <a:srgbClr val="00863D"/>
          </a:solidFill>
          <a:ln w="19050" algn="ctr">
            <a:solidFill>
              <a:srgbClr val="009147"/>
            </a:solidFill>
            <a:miter lim="800000"/>
            <a:headEnd type="none" w="lg" len="lg"/>
            <a:tailEnd type="none" w="lg" len="lg"/>
          </a:ln>
          <a:effectLst/>
        </p:spPr>
        <p:txBody>
          <a:bodyPr wrap="none" tIns="91440" bIns="91440" anchor="ctr"/>
          <a:lstStyle/>
          <a:p>
            <a:pPr algn="ctr" fontAlgn="base">
              <a:spcBef>
                <a:spcPct val="0"/>
              </a:spcBef>
              <a:spcAft>
                <a:spcPct val="0"/>
              </a:spcAft>
            </a:pPr>
            <a:endParaRPr lang="de-DE" sz="1600" dirty="0">
              <a:solidFill>
                <a:srgbClr val="000000"/>
              </a:solidFill>
              <a:cs typeface="Calibri" panose="020F0502020204030204" pitchFamily="34" charset="0"/>
            </a:endParaRPr>
          </a:p>
        </p:txBody>
      </p:sp>
      <p:sp>
        <p:nvSpPr>
          <p:cNvPr id="22" name="Text Placeholder 7"/>
          <p:cNvSpPr>
            <a:spLocks noGrp="1"/>
          </p:cNvSpPr>
          <p:nvPr>
            <p:ph type="body" sz="quarter" idx="27"/>
          </p:nvPr>
        </p:nvSpPr>
        <p:spPr>
          <a:xfrm>
            <a:off x="9041956" y="2175192"/>
            <a:ext cx="2588457" cy="546116"/>
          </a:xfrm>
          <a:prstGeom prst="rect">
            <a:avLst/>
          </a:prstGeom>
          <a:solidFill>
            <a:srgbClr val="009147"/>
          </a:solidFill>
          <a:ln w="19050">
            <a:solidFill>
              <a:srgbClr val="00863D"/>
            </a:solidFill>
          </a:ln>
        </p:spPr>
        <p:txBody>
          <a:bodyPr anchor="ctr"/>
          <a:lstStyle>
            <a:lvl1pPr marL="0" indent="0" algn="ctr">
              <a:buNone/>
              <a:defRPr sz="1600">
                <a:solidFill>
                  <a:schemeClr val="bg1"/>
                </a:solidFill>
              </a:defRPr>
            </a:lvl1pPr>
            <a:lvl2pPr marL="457109" indent="0" algn="ctr">
              <a:buNone/>
              <a:defRPr/>
            </a:lvl2pPr>
            <a:lvl3pPr marL="914217" indent="0" algn="ctr">
              <a:buNone/>
              <a:defRPr/>
            </a:lvl3pPr>
            <a:lvl4pPr marL="1371326" indent="0" algn="ctr">
              <a:buNone/>
              <a:defRPr/>
            </a:lvl4pPr>
            <a:lvl5pPr marL="1828434" indent="0" algn="ctr">
              <a:buNone/>
              <a:defRPr/>
            </a:lvl5pPr>
          </a:lstStyle>
          <a:p>
            <a:pPr lvl="0"/>
            <a:r>
              <a:rPr lang="en-US" smtClean="0"/>
              <a:t>Click to edit Master text styles</a:t>
            </a:r>
          </a:p>
        </p:txBody>
      </p:sp>
      <p:sp>
        <p:nvSpPr>
          <p:cNvPr id="23" name="Rectangle 20"/>
          <p:cNvSpPr>
            <a:spLocks noChangeArrowheads="1"/>
          </p:cNvSpPr>
          <p:nvPr userDrawn="1"/>
        </p:nvSpPr>
        <p:spPr bwMode="auto">
          <a:xfrm>
            <a:off x="9041956" y="5675025"/>
            <a:ext cx="2588457" cy="54038"/>
          </a:xfrm>
          <a:prstGeom prst="rect">
            <a:avLst/>
          </a:prstGeom>
          <a:solidFill>
            <a:srgbClr val="009147"/>
          </a:solidFill>
          <a:ln w="19050" algn="ctr">
            <a:solidFill>
              <a:srgbClr val="00863D"/>
            </a:solidFill>
            <a:miter lim="800000"/>
            <a:headEnd type="none" w="lg" len="lg"/>
            <a:tailEnd type="none" w="lg" len="lg"/>
          </a:ln>
          <a:effectLst/>
        </p:spPr>
        <p:txBody>
          <a:bodyPr wrap="none" tIns="91440" bIns="9144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200" b="0" i="0" u="none" strike="noStrike" kern="0" cap="none" spc="0" normalizeH="0" baseline="0" noProof="0" dirty="0">
              <a:ln>
                <a:noFill/>
              </a:ln>
              <a:solidFill>
                <a:srgbClr val="000000"/>
              </a:solidFill>
              <a:effectLst/>
              <a:uLnTx/>
              <a:uFillTx/>
              <a:cs typeface="Calibri" panose="020F0502020204030204" pitchFamily="34" charset="0"/>
            </a:endParaRPr>
          </a:p>
        </p:txBody>
      </p:sp>
      <p:sp>
        <p:nvSpPr>
          <p:cNvPr id="24" name="Rectangle 33"/>
          <p:cNvSpPr>
            <a:spLocks noChangeArrowheads="1"/>
          </p:cNvSpPr>
          <p:nvPr userDrawn="1"/>
        </p:nvSpPr>
        <p:spPr bwMode="auto">
          <a:xfrm>
            <a:off x="9002689" y="5773358"/>
            <a:ext cx="2667234" cy="284580"/>
          </a:xfrm>
          <a:prstGeom prst="trapezoid">
            <a:avLst>
              <a:gd name="adj" fmla="val 0"/>
            </a:avLst>
          </a:prstGeom>
          <a:solidFill>
            <a:srgbClr val="009147"/>
          </a:solidFill>
          <a:ln w="19050" algn="ctr">
            <a:solidFill>
              <a:srgbClr val="00863D"/>
            </a:solidFill>
            <a:miter lim="800000"/>
            <a:headEnd type="none" w="lg" len="lg"/>
            <a:tailEnd type="none" w="lg" len="lg"/>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cs typeface="Calibri" panose="020F0502020204030204" pitchFamily="34" charset="0"/>
            </a:endParaRPr>
          </a:p>
        </p:txBody>
      </p:sp>
      <p:sp>
        <p:nvSpPr>
          <p:cNvPr id="25" name="Text Placeholder 58"/>
          <p:cNvSpPr>
            <a:spLocks noGrp="1"/>
          </p:cNvSpPr>
          <p:nvPr>
            <p:ph type="body" sz="quarter" idx="28" hasCustomPrompt="1"/>
          </p:nvPr>
        </p:nvSpPr>
        <p:spPr>
          <a:xfrm>
            <a:off x="9041956" y="2700818"/>
            <a:ext cx="2588457" cy="2923178"/>
          </a:xfrm>
          <a:prstGeom prst="rect">
            <a:avLst/>
          </a:prstGeom>
          <a:solidFill>
            <a:srgbClr val="D5EBD9"/>
          </a:solidFill>
          <a:ln w="19050">
            <a:solidFill>
              <a:srgbClr val="009147"/>
            </a:solidFill>
          </a:ln>
        </p:spPr>
        <p:txBody>
          <a:bodyPr/>
          <a:lstStyle>
            <a:lvl1pPr marL="169863" indent="-169863">
              <a:spcBef>
                <a:spcPts val="0"/>
              </a:spcBef>
              <a:spcAft>
                <a:spcPts val="900"/>
              </a:spcAft>
              <a:defRPr sz="14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the text</a:t>
            </a:r>
          </a:p>
        </p:txBody>
      </p:sp>
      <p:sp>
        <p:nvSpPr>
          <p:cNvPr id="27" name="Text Placeholder 16"/>
          <p:cNvSpPr>
            <a:spLocks noGrp="1"/>
          </p:cNvSpPr>
          <p:nvPr>
            <p:ph type="body" sz="quarter" idx="16" hasCustomPrompt="1"/>
          </p:nvPr>
        </p:nvSpPr>
        <p:spPr>
          <a:xfrm>
            <a:off x="476740" y="6135003"/>
            <a:ext cx="11252201" cy="510363"/>
          </a:xfrm>
          <a:prstGeom prst="rect">
            <a:avLst/>
          </a:prstGeom>
        </p:spPr>
        <p:txBody>
          <a:bodyPr lIns="0" tIns="0" rIns="0" bIns="0" anchor="b"/>
          <a:lstStyle>
            <a:lvl1pPr marL="0" indent="0">
              <a:buNone/>
              <a:defRPr sz="1000" baseline="0">
                <a:solidFill>
                  <a:srgbClr val="000000"/>
                </a:solidFill>
              </a:defRPr>
            </a:lvl1pPr>
            <a:lvl2pPr marL="457109" indent="0">
              <a:buNone/>
              <a:defRPr>
                <a:solidFill>
                  <a:srgbClr val="000000"/>
                </a:solidFill>
              </a:defRPr>
            </a:lvl2pPr>
            <a:lvl3pPr marL="914217" indent="0">
              <a:buNone/>
              <a:defRPr>
                <a:solidFill>
                  <a:srgbClr val="000000"/>
                </a:solidFill>
              </a:defRPr>
            </a:lvl3pPr>
            <a:lvl4pPr marL="1371326" indent="0">
              <a:buNone/>
              <a:defRPr>
                <a:solidFill>
                  <a:srgbClr val="000000"/>
                </a:solidFill>
              </a:defRPr>
            </a:lvl4pPr>
            <a:lvl5pPr marL="1828434" indent="0">
              <a:buNone/>
              <a:defRPr>
                <a:solidFill>
                  <a:srgbClr val="000000"/>
                </a:solidFill>
              </a:defRPr>
            </a:lvl5pPr>
          </a:lstStyle>
          <a:p>
            <a:pPr lvl="0"/>
            <a:r>
              <a:rPr lang="en-US" dirty="0" smtClean="0"/>
              <a:t>NOTE: (1) Click this box to write the notes and sources; (2) All notes and sources should follow the format of this note; and (3 ) The text in this box should be bottom aligned and should be of Calibri 10 font size</a:t>
            </a:r>
            <a:br>
              <a:rPr lang="en-US" dirty="0" smtClean="0"/>
            </a:br>
            <a:r>
              <a:rPr lang="en-US" dirty="0" smtClean="0"/>
              <a:t>SOURCE: “Report name”, Corresponding author/organization, Year; “Report name 2”, Corresponding author, Year; and FIIDCA Analysis</a:t>
            </a:r>
            <a:endParaRPr lang="en-US" dirty="0"/>
          </a:p>
        </p:txBody>
      </p:sp>
    </p:spTree>
    <p:extLst>
      <p:ext uri="{BB962C8B-B14F-4D97-AF65-F5344CB8AC3E}">
        <p14:creationId xmlns:p14="http://schemas.microsoft.com/office/powerpoint/2010/main" val="533285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formation cycle">
    <p:spTree>
      <p:nvGrpSpPr>
        <p:cNvPr id="1" name=""/>
        <p:cNvGrpSpPr/>
        <p:nvPr/>
      </p:nvGrpSpPr>
      <p:grpSpPr>
        <a:xfrm>
          <a:off x="0" y="0"/>
          <a:ext cx="0" cy="0"/>
          <a:chOff x="0" y="0"/>
          <a:chExt cx="0" cy="0"/>
        </a:xfrm>
      </p:grpSpPr>
      <p:sp>
        <p:nvSpPr>
          <p:cNvPr id="3" name="Text Placeholder 11"/>
          <p:cNvSpPr>
            <a:spLocks noGrp="1"/>
          </p:cNvSpPr>
          <p:nvPr>
            <p:ph type="body" sz="quarter" idx="14" hasCustomPrompt="1"/>
          </p:nvPr>
        </p:nvSpPr>
        <p:spPr>
          <a:xfrm>
            <a:off x="476740" y="286420"/>
            <a:ext cx="11252201" cy="755579"/>
          </a:xfrm>
          <a:prstGeom prst="rect">
            <a:avLst/>
          </a:prstGeom>
        </p:spPr>
        <p:txBody>
          <a:bodyPr lIns="0" tIns="0" rIns="0" bIns="0" anchor="ctr"/>
          <a:lstStyle>
            <a:lvl1pPr marL="0" marR="0" indent="0" algn="l" defTabSz="911043" rtl="0" eaLnBrk="1" fontAlgn="base" latinLnBrk="0" hangingPunct="1">
              <a:lnSpc>
                <a:spcPct val="100000"/>
              </a:lnSpc>
              <a:spcBef>
                <a:spcPct val="20000"/>
              </a:spcBef>
              <a:spcAft>
                <a:spcPct val="0"/>
              </a:spcAft>
              <a:buClrTx/>
              <a:buSzTx/>
              <a:buFont typeface="Arial" charset="0"/>
              <a:buNone/>
              <a:tabLst/>
              <a:defRPr sz="2400" b="1" baseline="0">
                <a:solidFill>
                  <a:schemeClr val="tx1"/>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marL="0" marR="0" lvl="0" indent="0" algn="l" defTabSz="911043" rtl="0" eaLnBrk="1" fontAlgn="base" latinLnBrk="0" hangingPunct="1">
              <a:lnSpc>
                <a:spcPct val="100000"/>
              </a:lnSpc>
              <a:spcBef>
                <a:spcPct val="20000"/>
              </a:spcBef>
              <a:spcAft>
                <a:spcPct val="0"/>
              </a:spcAft>
              <a:buClrTx/>
              <a:buSzTx/>
              <a:buFont typeface="Arial" charset="0"/>
              <a:buNone/>
              <a:tabLst/>
              <a:defRPr/>
            </a:pPr>
            <a:r>
              <a:rPr lang="en-US" dirty="0" smtClean="0"/>
              <a:t>Click to write the slide heading which should be of 24 font size and shouldn’t be longer than two lines</a:t>
            </a:r>
          </a:p>
        </p:txBody>
      </p:sp>
      <p:pic>
        <p:nvPicPr>
          <p:cNvPr id="5"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252"/>
          <a:stretch/>
        </p:blipFill>
        <p:spPr bwMode="auto">
          <a:xfrm>
            <a:off x="2078918" y="1098375"/>
            <a:ext cx="7219166" cy="5073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Placeholder 12"/>
          <p:cNvSpPr>
            <a:spLocks noGrp="1"/>
          </p:cNvSpPr>
          <p:nvPr>
            <p:ph type="body" sz="quarter" idx="17"/>
          </p:nvPr>
        </p:nvSpPr>
        <p:spPr>
          <a:xfrm>
            <a:off x="3262922" y="1610249"/>
            <a:ext cx="2551724" cy="766171"/>
          </a:xfrm>
          <a:prstGeom prst="rect">
            <a:avLst/>
          </a:prstGeom>
        </p:spPr>
        <p:txBody>
          <a:bodyPr anchor="ctr"/>
          <a:lstStyle>
            <a:lvl1pPr marL="0" indent="0" algn="ctr">
              <a:buNone/>
              <a:defRPr sz="1600" b="1">
                <a:solidFill>
                  <a:schemeClr val="bg1"/>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p:txBody>
      </p:sp>
      <p:sp>
        <p:nvSpPr>
          <p:cNvPr id="7" name="Text Placeholder 12"/>
          <p:cNvSpPr>
            <a:spLocks noGrp="1"/>
          </p:cNvSpPr>
          <p:nvPr>
            <p:ph type="body" sz="quarter" idx="18"/>
          </p:nvPr>
        </p:nvSpPr>
        <p:spPr>
          <a:xfrm>
            <a:off x="7688224" y="3348630"/>
            <a:ext cx="1426400" cy="766171"/>
          </a:xfrm>
          <a:prstGeom prst="rect">
            <a:avLst/>
          </a:prstGeom>
        </p:spPr>
        <p:txBody>
          <a:bodyPr anchor="ctr"/>
          <a:lstStyle>
            <a:lvl1pPr marL="0" indent="0" algn="ctr">
              <a:buNone/>
              <a:defRPr sz="1600" b="1">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p:txBody>
      </p:sp>
      <p:sp>
        <p:nvSpPr>
          <p:cNvPr id="8" name="Text Placeholder 12"/>
          <p:cNvSpPr>
            <a:spLocks noGrp="1"/>
          </p:cNvSpPr>
          <p:nvPr>
            <p:ph type="body" sz="quarter" idx="19"/>
          </p:nvPr>
        </p:nvSpPr>
        <p:spPr>
          <a:xfrm>
            <a:off x="5795015" y="5029201"/>
            <a:ext cx="1426400" cy="766171"/>
          </a:xfrm>
          <a:prstGeom prst="rect">
            <a:avLst/>
          </a:prstGeom>
        </p:spPr>
        <p:txBody>
          <a:bodyPr anchor="ctr"/>
          <a:lstStyle>
            <a:lvl1pPr marL="0" indent="0" algn="ctr">
              <a:buNone/>
              <a:defRPr sz="1600" b="1">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p:txBody>
      </p:sp>
      <p:sp>
        <p:nvSpPr>
          <p:cNvPr id="9" name="Text Placeholder 12"/>
          <p:cNvSpPr>
            <a:spLocks noGrp="1"/>
          </p:cNvSpPr>
          <p:nvPr>
            <p:ph type="body" sz="quarter" idx="20"/>
          </p:nvPr>
        </p:nvSpPr>
        <p:spPr>
          <a:xfrm>
            <a:off x="3613283" y="3352800"/>
            <a:ext cx="1523487" cy="914400"/>
          </a:xfrm>
          <a:prstGeom prst="rect">
            <a:avLst/>
          </a:prstGeom>
        </p:spPr>
        <p:txBody>
          <a:bodyPr anchor="ctr"/>
          <a:lstStyle>
            <a:lvl1pPr marL="0" indent="0" algn="ctr">
              <a:buNone/>
              <a:defRPr sz="1600" b="1">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p:txBody>
      </p:sp>
      <p:sp>
        <p:nvSpPr>
          <p:cNvPr id="11" name="Text Placeholder 16"/>
          <p:cNvSpPr>
            <a:spLocks noGrp="1"/>
          </p:cNvSpPr>
          <p:nvPr>
            <p:ph type="body" sz="quarter" idx="16" hasCustomPrompt="1"/>
          </p:nvPr>
        </p:nvSpPr>
        <p:spPr>
          <a:xfrm>
            <a:off x="476740" y="6135003"/>
            <a:ext cx="11252201" cy="510363"/>
          </a:xfrm>
          <a:prstGeom prst="rect">
            <a:avLst/>
          </a:prstGeom>
        </p:spPr>
        <p:txBody>
          <a:bodyPr lIns="0" tIns="0" rIns="0" bIns="0" anchor="b"/>
          <a:lstStyle>
            <a:lvl1pPr marL="0" indent="0">
              <a:buNone/>
              <a:defRPr sz="1000" baseline="0">
                <a:solidFill>
                  <a:srgbClr val="000000"/>
                </a:solidFill>
              </a:defRPr>
            </a:lvl1pPr>
            <a:lvl2pPr marL="457109" indent="0">
              <a:buNone/>
              <a:defRPr>
                <a:solidFill>
                  <a:srgbClr val="000000"/>
                </a:solidFill>
              </a:defRPr>
            </a:lvl2pPr>
            <a:lvl3pPr marL="914217" indent="0">
              <a:buNone/>
              <a:defRPr>
                <a:solidFill>
                  <a:srgbClr val="000000"/>
                </a:solidFill>
              </a:defRPr>
            </a:lvl3pPr>
            <a:lvl4pPr marL="1371326" indent="0">
              <a:buNone/>
              <a:defRPr>
                <a:solidFill>
                  <a:srgbClr val="000000"/>
                </a:solidFill>
              </a:defRPr>
            </a:lvl4pPr>
            <a:lvl5pPr marL="1828434" indent="0">
              <a:buNone/>
              <a:defRPr>
                <a:solidFill>
                  <a:srgbClr val="000000"/>
                </a:solidFill>
              </a:defRPr>
            </a:lvl5pPr>
          </a:lstStyle>
          <a:p>
            <a:pPr lvl="0"/>
            <a:r>
              <a:rPr lang="en-US" dirty="0" smtClean="0"/>
              <a:t>NOTE: (1) Click this box to write the notes and sources; (2) All notes and sources should follow the format of this note; and (3 ) The text in this box should be bottom aligned and should be of Calibri 10 font size</a:t>
            </a:r>
            <a:br>
              <a:rPr lang="en-US" dirty="0" smtClean="0"/>
            </a:br>
            <a:r>
              <a:rPr lang="en-US" dirty="0" smtClean="0"/>
              <a:t>SOURCE: “Report name”, Corresponding author/organization, Year; “Report name 2”, Corresponding author, Year; and FIIDCA Analysis</a:t>
            </a:r>
            <a:endParaRPr lang="en-US" dirty="0"/>
          </a:p>
        </p:txBody>
      </p:sp>
    </p:spTree>
    <p:extLst>
      <p:ext uri="{BB962C8B-B14F-4D97-AF65-F5344CB8AC3E}">
        <p14:creationId xmlns:p14="http://schemas.microsoft.com/office/powerpoint/2010/main" val="1492586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ervention template">
    <p:spTree>
      <p:nvGrpSpPr>
        <p:cNvPr id="1" name=""/>
        <p:cNvGrpSpPr/>
        <p:nvPr/>
      </p:nvGrpSpPr>
      <p:grpSpPr>
        <a:xfrm>
          <a:off x="0" y="0"/>
          <a:ext cx="0" cy="0"/>
          <a:chOff x="0" y="0"/>
          <a:chExt cx="0" cy="0"/>
        </a:xfrm>
      </p:grpSpPr>
      <p:sp>
        <p:nvSpPr>
          <p:cNvPr id="3" name="Text Placeholder 11"/>
          <p:cNvSpPr>
            <a:spLocks noGrp="1"/>
          </p:cNvSpPr>
          <p:nvPr>
            <p:ph type="body" sz="quarter" idx="14" hasCustomPrompt="1"/>
          </p:nvPr>
        </p:nvSpPr>
        <p:spPr>
          <a:xfrm>
            <a:off x="476740" y="286420"/>
            <a:ext cx="11252201" cy="755579"/>
          </a:xfrm>
          <a:prstGeom prst="rect">
            <a:avLst/>
          </a:prstGeom>
        </p:spPr>
        <p:txBody>
          <a:bodyPr lIns="0" tIns="0" rIns="0" bIns="0" anchor="ctr"/>
          <a:lstStyle>
            <a:lvl1pPr marL="0" marR="0" indent="0" algn="l" defTabSz="911043" rtl="0" eaLnBrk="1" fontAlgn="base" latinLnBrk="0" hangingPunct="1">
              <a:lnSpc>
                <a:spcPct val="100000"/>
              </a:lnSpc>
              <a:spcBef>
                <a:spcPct val="20000"/>
              </a:spcBef>
              <a:spcAft>
                <a:spcPct val="0"/>
              </a:spcAft>
              <a:buClrTx/>
              <a:buSzTx/>
              <a:buFont typeface="Arial" charset="0"/>
              <a:buNone/>
              <a:tabLst/>
              <a:defRPr sz="2400" b="1" baseline="0">
                <a:solidFill>
                  <a:schemeClr val="tx1"/>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marL="0" marR="0" lvl="0" indent="0" algn="l" defTabSz="911043" rtl="0" eaLnBrk="1" fontAlgn="base" latinLnBrk="0" hangingPunct="1">
              <a:lnSpc>
                <a:spcPct val="100000"/>
              </a:lnSpc>
              <a:spcBef>
                <a:spcPct val="20000"/>
              </a:spcBef>
              <a:spcAft>
                <a:spcPct val="0"/>
              </a:spcAft>
              <a:buClrTx/>
              <a:buSzTx/>
              <a:buFont typeface="Arial" charset="0"/>
              <a:buNone/>
              <a:tabLst/>
              <a:defRPr/>
            </a:pPr>
            <a:r>
              <a:rPr lang="en-US" dirty="0" smtClean="0"/>
              <a:t>Click to write the slide heading which should be of 24 font size and shouldn’t be longer than two lines</a:t>
            </a:r>
          </a:p>
        </p:txBody>
      </p:sp>
      <p:sp>
        <p:nvSpPr>
          <p:cNvPr id="5" name="Text Placeholder 14"/>
          <p:cNvSpPr>
            <a:spLocks noGrp="1"/>
          </p:cNvSpPr>
          <p:nvPr>
            <p:ph type="body" sz="quarter" idx="68" hasCustomPrompt="1"/>
          </p:nvPr>
        </p:nvSpPr>
        <p:spPr>
          <a:xfrm>
            <a:off x="601970" y="1809414"/>
            <a:ext cx="1461291" cy="1033354"/>
          </a:xfrm>
          <a:prstGeom prst="rect">
            <a:avLst/>
          </a:prstGeom>
          <a:solidFill>
            <a:srgbClr val="009147"/>
          </a:solidFill>
          <a:ln>
            <a:noFill/>
          </a:ln>
        </p:spPr>
        <p:txBody>
          <a:bodyPr lIns="82058" tIns="41029" rIns="82058" bIns="41029" anchor="ctr"/>
          <a:lstStyle>
            <a:lvl1pPr marL="0" indent="0" algn="ctr">
              <a:buNone/>
              <a:defRPr sz="1400" b="1">
                <a:solidFill>
                  <a:schemeClr val="bg1"/>
                </a:solidFill>
              </a:defRPr>
            </a:lvl1pPr>
          </a:lstStyle>
          <a:p>
            <a:pPr lvl="0"/>
            <a:r>
              <a:rPr lang="en-US" dirty="0" smtClean="0"/>
              <a:t>Click to edit box text</a:t>
            </a:r>
            <a:endParaRPr lang="en-US" dirty="0"/>
          </a:p>
        </p:txBody>
      </p:sp>
      <p:sp>
        <p:nvSpPr>
          <p:cNvPr id="6" name="Text Placeholder 4"/>
          <p:cNvSpPr>
            <a:spLocks noGrp="1"/>
          </p:cNvSpPr>
          <p:nvPr>
            <p:ph type="body" sz="quarter" idx="69" hasCustomPrompt="1"/>
          </p:nvPr>
        </p:nvSpPr>
        <p:spPr>
          <a:xfrm>
            <a:off x="459949" y="1712335"/>
            <a:ext cx="281354" cy="228600"/>
          </a:xfrm>
          <a:prstGeom prst="ellipse">
            <a:avLst/>
          </a:prstGeom>
          <a:solidFill>
            <a:srgbClr val="DEA701"/>
          </a:solidFill>
          <a:ln>
            <a:solidFill>
              <a:schemeClr val="bg1"/>
            </a:solidFill>
          </a:ln>
        </p:spPr>
        <p:txBody>
          <a:bodyPr anchor="ctr"/>
          <a:lstStyle>
            <a:lvl1pPr marL="0" indent="0" algn="ctr">
              <a:buNone/>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7" name="Text Placeholder 9"/>
          <p:cNvSpPr>
            <a:spLocks noGrp="1"/>
          </p:cNvSpPr>
          <p:nvPr>
            <p:ph type="body" sz="quarter" idx="50"/>
          </p:nvPr>
        </p:nvSpPr>
        <p:spPr>
          <a:xfrm>
            <a:off x="2176675" y="1809414"/>
            <a:ext cx="3338697" cy="1052004"/>
          </a:xfrm>
          <a:prstGeom prst="rect">
            <a:avLst/>
          </a:prstGeom>
        </p:spPr>
        <p:txBody>
          <a:bodyPr lIns="0" tIns="0" rIns="0" bIns="0"/>
          <a:lstStyle>
            <a:lvl1pPr marL="173038" indent="-173038">
              <a:spcBef>
                <a:spcPts val="0"/>
              </a:spcBef>
              <a:spcAft>
                <a:spcPts val="900"/>
              </a:spcAft>
              <a:defRPr sz="1200">
                <a:solidFill>
                  <a:srgbClr val="000000"/>
                </a:solidFill>
              </a:defRPr>
            </a:lvl1pPr>
            <a:lvl2pPr marL="347663" indent="-174625">
              <a:spcBef>
                <a:spcPts val="0"/>
              </a:spcBef>
              <a:spcAft>
                <a:spcPts val="900"/>
              </a:spcAft>
              <a:defRPr sz="1200">
                <a:solidFill>
                  <a:srgbClr val="000000"/>
                </a:solidFill>
              </a:defRPr>
            </a:lvl2pPr>
            <a:lvl3pPr marL="509588" indent="-161925">
              <a:spcBef>
                <a:spcPts val="0"/>
              </a:spcBef>
              <a:spcAft>
                <a:spcPts val="900"/>
              </a:spcAft>
              <a:defRPr sz="1200">
                <a:solidFill>
                  <a:srgbClr val="000000"/>
                </a:solidFill>
              </a:defRPr>
            </a:lvl3pPr>
            <a:lvl4pPr marL="682625" indent="-173038">
              <a:spcBef>
                <a:spcPts val="0"/>
              </a:spcBef>
              <a:spcAft>
                <a:spcPts val="900"/>
              </a:spcAft>
              <a:defRPr sz="1200">
                <a:solidFill>
                  <a:srgbClr val="000000"/>
                </a:solidFill>
              </a:defRPr>
            </a:lvl4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Text Placeholder 9"/>
          <p:cNvSpPr>
            <a:spLocks noGrp="1"/>
          </p:cNvSpPr>
          <p:nvPr>
            <p:ph type="body" sz="quarter" idx="70"/>
          </p:nvPr>
        </p:nvSpPr>
        <p:spPr>
          <a:xfrm>
            <a:off x="10618873" y="1809414"/>
            <a:ext cx="1096981" cy="1052004"/>
          </a:xfrm>
          <a:prstGeom prst="rect">
            <a:avLst/>
          </a:prstGeom>
        </p:spPr>
        <p:txBody>
          <a:bodyPr lIns="0" tIns="0" rIns="0" bIns="0" anchor="ctr"/>
          <a:lstStyle>
            <a:lvl1pPr marL="0" indent="0" algn="ctr">
              <a:buNone/>
              <a:defRPr sz="1200">
                <a:solidFill>
                  <a:srgbClr val="000000"/>
                </a:solidFill>
              </a:defRPr>
            </a:lvl1pPr>
            <a:lvl2pPr marL="347663" indent="-174625">
              <a:defRPr sz="1100">
                <a:solidFill>
                  <a:srgbClr val="000000"/>
                </a:solidFill>
              </a:defRPr>
            </a:lvl2pPr>
            <a:lvl3pPr marL="509588" indent="-161925">
              <a:defRPr sz="1100">
                <a:solidFill>
                  <a:srgbClr val="000000"/>
                </a:solidFill>
              </a:defRPr>
            </a:lvl3pPr>
            <a:lvl4pPr marL="682625" indent="-173038">
              <a:defRPr sz="1100">
                <a:solidFill>
                  <a:srgbClr val="000000"/>
                </a:solidFill>
              </a:defRPr>
            </a:lvl4pPr>
          </a:lstStyle>
          <a:p>
            <a:pPr lvl="0"/>
            <a:r>
              <a:rPr lang="en-US" dirty="0" smtClean="0"/>
              <a:t>Click to edit Master text styles</a:t>
            </a:r>
          </a:p>
        </p:txBody>
      </p:sp>
      <p:sp>
        <p:nvSpPr>
          <p:cNvPr id="9" name="Text Placeholder 14"/>
          <p:cNvSpPr>
            <a:spLocks noGrp="1"/>
          </p:cNvSpPr>
          <p:nvPr>
            <p:ph type="body" sz="quarter" idx="42" hasCustomPrompt="1"/>
          </p:nvPr>
        </p:nvSpPr>
        <p:spPr>
          <a:xfrm>
            <a:off x="476739" y="1416423"/>
            <a:ext cx="1586523" cy="261610"/>
          </a:xfrm>
          <a:prstGeom prst="rect">
            <a:avLst/>
          </a:prstGeom>
          <a:solidFill>
            <a:schemeClr val="bg1"/>
          </a:solidFill>
          <a:ln w="9525">
            <a:noFill/>
            <a:miter lim="800000"/>
            <a:headEnd/>
            <a:tailEnd/>
          </a:ln>
          <a:effectLst>
            <a:outerShdw dist="25400" dir="5400000" sx="99000" sy="99000" algn="ctr" rotWithShape="0">
              <a:srgbClr val="009147"/>
            </a:outerShdw>
          </a:effectLst>
        </p:spPr>
        <p:txBody>
          <a:bodyPr wrap="square" lIns="0" tIns="0" rIns="0" bIns="45720" anchor="b">
            <a:spAutoFit/>
          </a:bodyPr>
          <a:lstStyle>
            <a:lvl1pPr marL="0" marR="0" indent="0" algn="ctr" defTabSz="911043" rtl="0" eaLnBrk="1" fontAlgn="base" latinLnBrk="0" hangingPunct="1">
              <a:lnSpc>
                <a:spcPct val="100000"/>
              </a:lnSpc>
              <a:spcBef>
                <a:spcPct val="0"/>
              </a:spcBef>
              <a:spcAft>
                <a:spcPct val="0"/>
              </a:spcAft>
              <a:buClrTx/>
              <a:buSzTx/>
              <a:buFont typeface="Arial" charset="0"/>
              <a:buNone/>
              <a:tabLst/>
              <a:defRPr lang="en-US" sz="1400" b="1" baseline="0" dirty="0">
                <a:solidFill>
                  <a:srgbClr val="000000"/>
                </a:solidFill>
                <a:latin typeface="+mj-lt"/>
                <a:ea typeface="+mn-ea"/>
                <a:cs typeface="Arial" pitchFamily="34" charset="0"/>
              </a:defRPr>
            </a:lvl1pPr>
          </a:lstStyle>
          <a:p>
            <a:pPr marL="0" marR="0" lvl="0" indent="0" algn="ctr" defTabSz="911043" rtl="0" eaLnBrk="1" fontAlgn="base" latinLnBrk="0" hangingPunct="1">
              <a:lnSpc>
                <a:spcPct val="100000"/>
              </a:lnSpc>
              <a:spcBef>
                <a:spcPct val="0"/>
              </a:spcBef>
              <a:spcAft>
                <a:spcPct val="0"/>
              </a:spcAft>
              <a:buClrTx/>
              <a:buSzTx/>
              <a:buFont typeface="Arial" charset="0"/>
              <a:buNone/>
              <a:tabLst/>
              <a:defRPr/>
            </a:pPr>
            <a:r>
              <a:rPr lang="en-US" dirty="0" smtClean="0"/>
              <a:t>Intervention</a:t>
            </a:r>
          </a:p>
        </p:txBody>
      </p:sp>
      <p:sp>
        <p:nvSpPr>
          <p:cNvPr id="10" name="Text Placeholder 14"/>
          <p:cNvSpPr>
            <a:spLocks noGrp="1"/>
          </p:cNvSpPr>
          <p:nvPr>
            <p:ph type="body" sz="quarter" idx="71" hasCustomPrompt="1"/>
          </p:nvPr>
        </p:nvSpPr>
        <p:spPr>
          <a:xfrm>
            <a:off x="2169414" y="1416423"/>
            <a:ext cx="3363879" cy="261610"/>
          </a:xfrm>
          <a:prstGeom prst="rect">
            <a:avLst/>
          </a:prstGeom>
          <a:solidFill>
            <a:schemeClr val="bg1"/>
          </a:solidFill>
          <a:ln w="9525">
            <a:noFill/>
            <a:miter lim="800000"/>
            <a:headEnd/>
            <a:tailEnd/>
          </a:ln>
          <a:effectLst>
            <a:outerShdw dist="25400" dir="5400000" sx="99000" sy="99000" algn="ctr" rotWithShape="0">
              <a:srgbClr val="009147"/>
            </a:outerShdw>
          </a:effectLst>
        </p:spPr>
        <p:txBody>
          <a:bodyPr wrap="square" lIns="0" tIns="0" rIns="0" bIns="45720" anchor="b">
            <a:spAutoFit/>
          </a:bodyPr>
          <a:lstStyle>
            <a:lvl1pPr marL="0" marR="0" indent="0" algn="ctr" defTabSz="911043" rtl="0" eaLnBrk="1" fontAlgn="base" latinLnBrk="0" hangingPunct="1">
              <a:lnSpc>
                <a:spcPct val="100000"/>
              </a:lnSpc>
              <a:spcBef>
                <a:spcPct val="0"/>
              </a:spcBef>
              <a:spcAft>
                <a:spcPct val="0"/>
              </a:spcAft>
              <a:buClrTx/>
              <a:buSzTx/>
              <a:buFont typeface="Arial" charset="0"/>
              <a:buNone/>
              <a:tabLst/>
              <a:defRPr lang="en-US" sz="1400" b="1" baseline="0" dirty="0">
                <a:solidFill>
                  <a:srgbClr val="000000"/>
                </a:solidFill>
                <a:latin typeface="+mj-lt"/>
                <a:ea typeface="+mn-ea"/>
                <a:cs typeface="Arial" pitchFamily="34" charset="0"/>
              </a:defRPr>
            </a:lvl1pPr>
          </a:lstStyle>
          <a:p>
            <a:pPr marL="0" marR="0" lvl="0" indent="0" algn="ctr" defTabSz="911043" rtl="0" eaLnBrk="1" fontAlgn="base" latinLnBrk="0" hangingPunct="1">
              <a:lnSpc>
                <a:spcPct val="100000"/>
              </a:lnSpc>
              <a:spcBef>
                <a:spcPct val="0"/>
              </a:spcBef>
              <a:spcAft>
                <a:spcPct val="0"/>
              </a:spcAft>
              <a:buClrTx/>
              <a:buSzTx/>
              <a:buFont typeface="Arial" charset="0"/>
              <a:buNone/>
              <a:tabLst/>
              <a:defRPr/>
            </a:pPr>
            <a:r>
              <a:rPr lang="en-US" dirty="0" smtClean="0"/>
              <a:t>Details</a:t>
            </a:r>
          </a:p>
        </p:txBody>
      </p:sp>
      <p:sp>
        <p:nvSpPr>
          <p:cNvPr id="13" name="Text Placeholder 14"/>
          <p:cNvSpPr>
            <a:spLocks noGrp="1"/>
          </p:cNvSpPr>
          <p:nvPr>
            <p:ph type="body" sz="quarter" idx="74" hasCustomPrompt="1"/>
          </p:nvPr>
        </p:nvSpPr>
        <p:spPr>
          <a:xfrm>
            <a:off x="10597661" y="1416429"/>
            <a:ext cx="1131278" cy="261610"/>
          </a:xfrm>
          <a:prstGeom prst="rect">
            <a:avLst/>
          </a:prstGeom>
          <a:solidFill>
            <a:schemeClr val="bg1"/>
          </a:solidFill>
          <a:ln w="9525">
            <a:noFill/>
            <a:miter lim="800000"/>
            <a:headEnd/>
            <a:tailEnd/>
          </a:ln>
          <a:effectLst>
            <a:outerShdw dist="25400" dir="5400000" sx="99000" sy="99000" algn="ctr" rotWithShape="0">
              <a:srgbClr val="009147"/>
            </a:outerShdw>
          </a:effectLst>
        </p:spPr>
        <p:txBody>
          <a:bodyPr wrap="square" lIns="0" tIns="0" rIns="0" bIns="45720" anchor="b">
            <a:spAutoFit/>
          </a:bodyPr>
          <a:lstStyle>
            <a:lvl1pPr marL="0" marR="0" indent="0" algn="ctr" defTabSz="911043" rtl="0" eaLnBrk="1" fontAlgn="base" latinLnBrk="0" hangingPunct="1">
              <a:lnSpc>
                <a:spcPct val="100000"/>
              </a:lnSpc>
              <a:spcBef>
                <a:spcPct val="0"/>
              </a:spcBef>
              <a:spcAft>
                <a:spcPct val="0"/>
              </a:spcAft>
              <a:buClrTx/>
              <a:buSzTx/>
              <a:buFont typeface="Arial" charset="0"/>
              <a:buNone/>
              <a:tabLst/>
              <a:defRPr lang="en-US" sz="1400" b="1" baseline="0" dirty="0">
                <a:solidFill>
                  <a:srgbClr val="000000"/>
                </a:solidFill>
                <a:latin typeface="+mj-lt"/>
                <a:ea typeface="+mn-ea"/>
                <a:cs typeface="Arial" pitchFamily="34" charset="0"/>
              </a:defRPr>
            </a:lvl1pPr>
          </a:lstStyle>
          <a:p>
            <a:pPr marL="0" marR="0" lvl="0" indent="0" algn="ctr" defTabSz="911043" rtl="0" eaLnBrk="1" fontAlgn="base" latinLnBrk="0" hangingPunct="1">
              <a:lnSpc>
                <a:spcPct val="100000"/>
              </a:lnSpc>
              <a:spcBef>
                <a:spcPct val="0"/>
              </a:spcBef>
              <a:spcAft>
                <a:spcPct val="0"/>
              </a:spcAft>
              <a:buClrTx/>
              <a:buSzTx/>
              <a:buFont typeface="Arial" charset="0"/>
              <a:buNone/>
              <a:tabLst/>
              <a:defRPr/>
            </a:pPr>
            <a:r>
              <a:rPr lang="en-US" dirty="0" smtClean="0"/>
              <a:t>Timeline</a:t>
            </a:r>
          </a:p>
        </p:txBody>
      </p:sp>
      <p:sp>
        <p:nvSpPr>
          <p:cNvPr id="14" name="Text Placeholder 14"/>
          <p:cNvSpPr>
            <a:spLocks noGrp="1"/>
          </p:cNvSpPr>
          <p:nvPr>
            <p:ph type="body" sz="quarter" idx="75" hasCustomPrompt="1"/>
          </p:nvPr>
        </p:nvSpPr>
        <p:spPr>
          <a:xfrm>
            <a:off x="5717110" y="1416423"/>
            <a:ext cx="1598090" cy="261610"/>
          </a:xfrm>
          <a:prstGeom prst="rect">
            <a:avLst/>
          </a:prstGeom>
          <a:solidFill>
            <a:schemeClr val="bg1"/>
          </a:solidFill>
          <a:ln w="9525">
            <a:noFill/>
            <a:miter lim="800000"/>
            <a:headEnd/>
            <a:tailEnd/>
          </a:ln>
          <a:effectLst>
            <a:outerShdw dist="25400" dir="5400000" sx="99000" sy="99000" algn="ctr" rotWithShape="0">
              <a:srgbClr val="009147"/>
            </a:outerShdw>
          </a:effectLst>
        </p:spPr>
        <p:txBody>
          <a:bodyPr wrap="square" lIns="0" tIns="0" rIns="0" bIns="45720" anchor="b">
            <a:spAutoFit/>
          </a:bodyPr>
          <a:lstStyle>
            <a:lvl1pPr marL="0" marR="0" indent="0" algn="ctr" defTabSz="911043" rtl="0" eaLnBrk="1" fontAlgn="base" latinLnBrk="0" hangingPunct="1">
              <a:lnSpc>
                <a:spcPct val="100000"/>
              </a:lnSpc>
              <a:spcBef>
                <a:spcPct val="0"/>
              </a:spcBef>
              <a:spcAft>
                <a:spcPct val="0"/>
              </a:spcAft>
              <a:buClrTx/>
              <a:buSzTx/>
              <a:buFont typeface="Arial" charset="0"/>
              <a:buNone/>
              <a:tabLst/>
              <a:defRPr lang="en-US" sz="1400" b="1" baseline="0" dirty="0">
                <a:solidFill>
                  <a:srgbClr val="000000"/>
                </a:solidFill>
                <a:latin typeface="+mj-lt"/>
                <a:ea typeface="+mn-ea"/>
                <a:cs typeface="Arial" pitchFamily="34" charset="0"/>
              </a:defRPr>
            </a:lvl1pPr>
          </a:lstStyle>
          <a:p>
            <a:pPr marL="0" marR="0" lvl="0" indent="0" algn="ctr" defTabSz="911043" rtl="0" eaLnBrk="1" fontAlgn="base" latinLnBrk="0" hangingPunct="1">
              <a:lnSpc>
                <a:spcPct val="100000"/>
              </a:lnSpc>
              <a:spcBef>
                <a:spcPct val="0"/>
              </a:spcBef>
              <a:spcAft>
                <a:spcPct val="0"/>
              </a:spcAft>
              <a:buClrTx/>
              <a:buSzTx/>
              <a:buFont typeface="Arial" charset="0"/>
              <a:buNone/>
              <a:tabLst/>
              <a:defRPr/>
            </a:pPr>
            <a:r>
              <a:rPr lang="en-US" dirty="0" smtClean="0"/>
              <a:t>Owner(s)</a:t>
            </a:r>
          </a:p>
        </p:txBody>
      </p:sp>
      <p:sp>
        <p:nvSpPr>
          <p:cNvPr id="15" name="Text Placeholder 9"/>
          <p:cNvSpPr>
            <a:spLocks noGrp="1"/>
          </p:cNvSpPr>
          <p:nvPr>
            <p:ph type="body" sz="quarter" idx="76"/>
          </p:nvPr>
        </p:nvSpPr>
        <p:spPr>
          <a:xfrm>
            <a:off x="5720862" y="1809414"/>
            <a:ext cx="1549641" cy="1052004"/>
          </a:xfrm>
          <a:prstGeom prst="rect">
            <a:avLst/>
          </a:prstGeom>
        </p:spPr>
        <p:txBody>
          <a:bodyPr lIns="0" tIns="0" rIns="0" bIns="0" anchor="ctr"/>
          <a:lstStyle>
            <a:lvl1pPr marL="0" indent="0" algn="ctr">
              <a:buNone/>
              <a:defRPr sz="1200">
                <a:solidFill>
                  <a:srgbClr val="000000"/>
                </a:solidFill>
              </a:defRPr>
            </a:lvl1pPr>
            <a:lvl2pPr marL="347663" indent="-174625">
              <a:defRPr sz="1100">
                <a:solidFill>
                  <a:srgbClr val="000000"/>
                </a:solidFill>
              </a:defRPr>
            </a:lvl2pPr>
            <a:lvl3pPr marL="509588" indent="-161925">
              <a:defRPr sz="1100">
                <a:solidFill>
                  <a:srgbClr val="000000"/>
                </a:solidFill>
              </a:defRPr>
            </a:lvl3pPr>
            <a:lvl4pPr marL="682625" indent="-173038">
              <a:defRPr sz="1100">
                <a:solidFill>
                  <a:srgbClr val="000000"/>
                </a:solidFill>
              </a:defRPr>
            </a:lvl4pPr>
          </a:lstStyle>
          <a:p>
            <a:pPr lvl="0"/>
            <a:r>
              <a:rPr lang="en-US" dirty="0" smtClean="0"/>
              <a:t>Click to edit Master text styles</a:t>
            </a:r>
          </a:p>
        </p:txBody>
      </p:sp>
      <p:sp>
        <p:nvSpPr>
          <p:cNvPr id="16" name="Text Placeholder 14"/>
          <p:cNvSpPr>
            <a:spLocks noGrp="1"/>
          </p:cNvSpPr>
          <p:nvPr>
            <p:ph type="body" sz="quarter" idx="77" hasCustomPrompt="1"/>
          </p:nvPr>
        </p:nvSpPr>
        <p:spPr>
          <a:xfrm>
            <a:off x="7499018" y="1416423"/>
            <a:ext cx="1598090" cy="261610"/>
          </a:xfrm>
          <a:prstGeom prst="rect">
            <a:avLst/>
          </a:prstGeom>
          <a:solidFill>
            <a:schemeClr val="bg1"/>
          </a:solidFill>
          <a:ln w="9525">
            <a:noFill/>
            <a:miter lim="800000"/>
            <a:headEnd/>
            <a:tailEnd/>
          </a:ln>
          <a:effectLst>
            <a:outerShdw dist="25400" dir="5400000" sx="99000" sy="99000" algn="ctr" rotWithShape="0">
              <a:srgbClr val="009147"/>
            </a:outerShdw>
          </a:effectLst>
        </p:spPr>
        <p:txBody>
          <a:bodyPr wrap="square" lIns="0" tIns="0" rIns="0" bIns="45720" anchor="b">
            <a:spAutoFit/>
          </a:bodyPr>
          <a:lstStyle>
            <a:lvl1pPr marL="0" marR="0" indent="0" algn="ctr" defTabSz="911043" rtl="0" eaLnBrk="1" fontAlgn="base" latinLnBrk="0" hangingPunct="1">
              <a:lnSpc>
                <a:spcPct val="100000"/>
              </a:lnSpc>
              <a:spcBef>
                <a:spcPct val="0"/>
              </a:spcBef>
              <a:spcAft>
                <a:spcPct val="0"/>
              </a:spcAft>
              <a:buClrTx/>
              <a:buSzTx/>
              <a:buFont typeface="Arial" charset="0"/>
              <a:buNone/>
              <a:tabLst/>
              <a:defRPr lang="en-US" sz="1400" b="1" baseline="0" dirty="0">
                <a:solidFill>
                  <a:srgbClr val="000000"/>
                </a:solidFill>
                <a:latin typeface="+mj-lt"/>
                <a:ea typeface="+mn-ea"/>
                <a:cs typeface="Arial" pitchFamily="34" charset="0"/>
              </a:defRPr>
            </a:lvl1pPr>
          </a:lstStyle>
          <a:p>
            <a:pPr marL="0" marR="0" lvl="0" indent="0" algn="ctr" defTabSz="911043" rtl="0" eaLnBrk="1" fontAlgn="base" latinLnBrk="0" hangingPunct="1">
              <a:lnSpc>
                <a:spcPct val="100000"/>
              </a:lnSpc>
              <a:spcBef>
                <a:spcPct val="0"/>
              </a:spcBef>
              <a:spcAft>
                <a:spcPct val="0"/>
              </a:spcAft>
              <a:buClrTx/>
              <a:buSzTx/>
              <a:buFont typeface="Arial" charset="0"/>
              <a:buNone/>
              <a:tabLst/>
              <a:defRPr/>
            </a:pPr>
            <a:r>
              <a:rPr lang="en-US" dirty="0" smtClean="0"/>
              <a:t>Stakeholders</a:t>
            </a:r>
          </a:p>
        </p:txBody>
      </p:sp>
      <p:sp>
        <p:nvSpPr>
          <p:cNvPr id="17" name="Text Placeholder 9"/>
          <p:cNvSpPr>
            <a:spLocks noGrp="1"/>
          </p:cNvSpPr>
          <p:nvPr>
            <p:ph type="body" sz="quarter" idx="78"/>
          </p:nvPr>
        </p:nvSpPr>
        <p:spPr>
          <a:xfrm>
            <a:off x="7502770" y="1809414"/>
            <a:ext cx="1549641" cy="1052004"/>
          </a:xfrm>
          <a:prstGeom prst="rect">
            <a:avLst/>
          </a:prstGeom>
        </p:spPr>
        <p:txBody>
          <a:bodyPr lIns="0" tIns="0" rIns="0" bIns="0" anchor="ctr"/>
          <a:lstStyle>
            <a:lvl1pPr marL="0" indent="0" algn="ctr">
              <a:buNone/>
              <a:defRPr sz="1200">
                <a:solidFill>
                  <a:srgbClr val="000000"/>
                </a:solidFill>
              </a:defRPr>
            </a:lvl1pPr>
            <a:lvl2pPr marL="347663" indent="-174625">
              <a:defRPr sz="1100">
                <a:solidFill>
                  <a:srgbClr val="000000"/>
                </a:solidFill>
              </a:defRPr>
            </a:lvl2pPr>
            <a:lvl3pPr marL="509588" indent="-161925">
              <a:defRPr sz="1100">
                <a:solidFill>
                  <a:srgbClr val="000000"/>
                </a:solidFill>
              </a:defRPr>
            </a:lvl3pPr>
            <a:lvl4pPr marL="682625" indent="-173038">
              <a:defRPr sz="1100">
                <a:solidFill>
                  <a:srgbClr val="000000"/>
                </a:solidFill>
              </a:defRPr>
            </a:lvl4pPr>
          </a:lstStyle>
          <a:p>
            <a:pPr lvl="0"/>
            <a:r>
              <a:rPr lang="en-US" dirty="0" smtClean="0"/>
              <a:t>Click to edit Master text styles</a:t>
            </a:r>
          </a:p>
        </p:txBody>
      </p:sp>
      <p:sp>
        <p:nvSpPr>
          <p:cNvPr id="18" name="Text Placeholder 9"/>
          <p:cNvSpPr>
            <a:spLocks noGrp="1"/>
          </p:cNvSpPr>
          <p:nvPr>
            <p:ph type="body" sz="quarter" idx="79"/>
          </p:nvPr>
        </p:nvSpPr>
        <p:spPr>
          <a:xfrm>
            <a:off x="9297044" y="1809414"/>
            <a:ext cx="1096981" cy="1052004"/>
          </a:xfrm>
          <a:prstGeom prst="rect">
            <a:avLst/>
          </a:prstGeom>
        </p:spPr>
        <p:txBody>
          <a:bodyPr lIns="0" tIns="0" rIns="0" bIns="0" anchor="ctr"/>
          <a:lstStyle>
            <a:lvl1pPr marL="0" indent="0" algn="ctr">
              <a:buNone/>
              <a:defRPr sz="1200">
                <a:solidFill>
                  <a:srgbClr val="000000"/>
                </a:solidFill>
              </a:defRPr>
            </a:lvl1pPr>
            <a:lvl2pPr marL="347663" indent="-174625">
              <a:defRPr sz="1100">
                <a:solidFill>
                  <a:srgbClr val="000000"/>
                </a:solidFill>
              </a:defRPr>
            </a:lvl2pPr>
            <a:lvl3pPr marL="509588" indent="-161925">
              <a:defRPr sz="1100">
                <a:solidFill>
                  <a:srgbClr val="000000"/>
                </a:solidFill>
              </a:defRPr>
            </a:lvl3pPr>
            <a:lvl4pPr marL="682625" indent="-173038">
              <a:defRPr sz="1100">
                <a:solidFill>
                  <a:srgbClr val="000000"/>
                </a:solidFill>
              </a:defRPr>
            </a:lvl4pPr>
          </a:lstStyle>
          <a:p>
            <a:pPr lvl="0"/>
            <a:r>
              <a:rPr lang="en-US" dirty="0" smtClean="0"/>
              <a:t>Click to edit Master text styles</a:t>
            </a:r>
          </a:p>
        </p:txBody>
      </p:sp>
      <p:sp>
        <p:nvSpPr>
          <p:cNvPr id="19" name="Text Placeholder 14"/>
          <p:cNvSpPr>
            <a:spLocks noGrp="1"/>
          </p:cNvSpPr>
          <p:nvPr>
            <p:ph type="body" sz="quarter" idx="80" hasCustomPrompt="1"/>
          </p:nvPr>
        </p:nvSpPr>
        <p:spPr>
          <a:xfrm>
            <a:off x="9275832" y="1416429"/>
            <a:ext cx="1131278" cy="261610"/>
          </a:xfrm>
          <a:prstGeom prst="rect">
            <a:avLst/>
          </a:prstGeom>
          <a:solidFill>
            <a:schemeClr val="bg1"/>
          </a:solidFill>
          <a:ln w="9525">
            <a:noFill/>
            <a:miter lim="800000"/>
            <a:headEnd/>
            <a:tailEnd/>
          </a:ln>
          <a:effectLst>
            <a:outerShdw dist="25400" dir="5400000" sx="99000" sy="99000" algn="ctr" rotWithShape="0">
              <a:srgbClr val="009147"/>
            </a:outerShdw>
          </a:effectLst>
        </p:spPr>
        <p:txBody>
          <a:bodyPr wrap="square" lIns="0" tIns="0" rIns="0" bIns="45720" anchor="b">
            <a:spAutoFit/>
          </a:bodyPr>
          <a:lstStyle>
            <a:lvl1pPr marL="0" marR="0" indent="0" algn="ctr" defTabSz="911043" rtl="0" eaLnBrk="1" fontAlgn="base" latinLnBrk="0" hangingPunct="1">
              <a:lnSpc>
                <a:spcPct val="100000"/>
              </a:lnSpc>
              <a:spcBef>
                <a:spcPct val="0"/>
              </a:spcBef>
              <a:spcAft>
                <a:spcPct val="0"/>
              </a:spcAft>
              <a:buClrTx/>
              <a:buSzTx/>
              <a:buFont typeface="Arial" charset="0"/>
              <a:buNone/>
              <a:tabLst/>
              <a:defRPr lang="en-US" sz="1400" b="1" baseline="0" dirty="0">
                <a:solidFill>
                  <a:srgbClr val="000000"/>
                </a:solidFill>
                <a:latin typeface="+mj-lt"/>
                <a:ea typeface="+mn-ea"/>
                <a:cs typeface="Arial" pitchFamily="34" charset="0"/>
              </a:defRPr>
            </a:lvl1pPr>
          </a:lstStyle>
          <a:p>
            <a:pPr marL="0" marR="0" lvl="0" indent="0" algn="ctr" defTabSz="911043" rtl="0" eaLnBrk="1" fontAlgn="base" latinLnBrk="0" hangingPunct="1">
              <a:lnSpc>
                <a:spcPct val="100000"/>
              </a:lnSpc>
              <a:spcBef>
                <a:spcPct val="0"/>
              </a:spcBef>
              <a:spcAft>
                <a:spcPct val="0"/>
              </a:spcAft>
              <a:buClrTx/>
              <a:buSzTx/>
              <a:buFont typeface="Arial" charset="0"/>
              <a:buNone/>
              <a:tabLst/>
              <a:defRPr/>
            </a:pPr>
            <a:r>
              <a:rPr lang="en-US" dirty="0" smtClean="0"/>
              <a:t>Cost/effort</a:t>
            </a:r>
          </a:p>
        </p:txBody>
      </p:sp>
      <p:sp>
        <p:nvSpPr>
          <p:cNvPr id="21" name="Text Placeholder 16"/>
          <p:cNvSpPr>
            <a:spLocks noGrp="1"/>
          </p:cNvSpPr>
          <p:nvPr>
            <p:ph type="body" sz="quarter" idx="16" hasCustomPrompt="1"/>
          </p:nvPr>
        </p:nvSpPr>
        <p:spPr>
          <a:xfrm>
            <a:off x="476740" y="6135003"/>
            <a:ext cx="11252201" cy="510363"/>
          </a:xfrm>
          <a:prstGeom prst="rect">
            <a:avLst/>
          </a:prstGeom>
        </p:spPr>
        <p:txBody>
          <a:bodyPr lIns="0" tIns="0" rIns="0" bIns="0" anchor="b"/>
          <a:lstStyle>
            <a:lvl1pPr marL="0" indent="0">
              <a:buNone/>
              <a:defRPr sz="1000" baseline="0">
                <a:solidFill>
                  <a:srgbClr val="000000"/>
                </a:solidFill>
              </a:defRPr>
            </a:lvl1pPr>
            <a:lvl2pPr marL="457109" indent="0">
              <a:buNone/>
              <a:defRPr>
                <a:solidFill>
                  <a:srgbClr val="000000"/>
                </a:solidFill>
              </a:defRPr>
            </a:lvl2pPr>
            <a:lvl3pPr marL="914217" indent="0">
              <a:buNone/>
              <a:defRPr>
                <a:solidFill>
                  <a:srgbClr val="000000"/>
                </a:solidFill>
              </a:defRPr>
            </a:lvl3pPr>
            <a:lvl4pPr marL="1371326" indent="0">
              <a:buNone/>
              <a:defRPr>
                <a:solidFill>
                  <a:srgbClr val="000000"/>
                </a:solidFill>
              </a:defRPr>
            </a:lvl4pPr>
            <a:lvl5pPr marL="1828434" indent="0">
              <a:buNone/>
              <a:defRPr>
                <a:solidFill>
                  <a:srgbClr val="000000"/>
                </a:solidFill>
              </a:defRPr>
            </a:lvl5pPr>
          </a:lstStyle>
          <a:p>
            <a:pPr lvl="0"/>
            <a:r>
              <a:rPr lang="en-US" dirty="0" smtClean="0"/>
              <a:t>NOTE: (1) Click this box to write the notes and sources; (2) All notes and sources should follow the format of this note; and (3 ) The text in this box should be bottom aligned and should be of Calibri 10 font size</a:t>
            </a:r>
            <a:br>
              <a:rPr lang="en-US" dirty="0" smtClean="0"/>
            </a:br>
            <a:r>
              <a:rPr lang="en-US" dirty="0" smtClean="0"/>
              <a:t>SOURCE: “Report name”, Corresponding author/organization, Year; “Report name 2”, Corresponding author, Year; and FIIDCA Analysis</a:t>
            </a:r>
            <a:endParaRPr lang="en-US" dirty="0"/>
          </a:p>
        </p:txBody>
      </p:sp>
    </p:spTree>
    <p:extLst>
      <p:ext uri="{BB962C8B-B14F-4D97-AF65-F5344CB8AC3E}">
        <p14:creationId xmlns:p14="http://schemas.microsoft.com/office/powerpoint/2010/main" val="2897024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ecutive Summary">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ext uri="{D42A27DB-BD31-4B8C-83A1-F6EECF244321}">
                <p14:modId xmlns:p14="http://schemas.microsoft.com/office/powerpoint/2010/main" val="487920710"/>
              </p:ext>
            </p:extLst>
          </p:nvPr>
        </p:nvGraphicFramePr>
        <p:xfrm>
          <a:off x="1964" y="1601"/>
          <a:ext cx="1953" cy="1587"/>
        </p:xfrm>
        <a:graphic>
          <a:graphicData uri="http://schemas.openxmlformats.org/presentationml/2006/ole">
            <mc:AlternateContent xmlns:mc="http://schemas.openxmlformats.org/markup-compatibility/2006">
              <mc:Choice xmlns:v="urn:schemas-microsoft-com:vml" Requires="v">
                <p:oleObj spid="_x0000_s145805" name="think-cell Slide" r:id="rId4" imgW="360" imgH="360" progId="">
                  <p:embed/>
                </p:oleObj>
              </mc:Choice>
              <mc:Fallback>
                <p:oleObj name="think-cell Slide" r:id="rId4" imgW="360" imgH="360" progId="">
                  <p:embed/>
                  <p:pic>
                    <p:nvPicPr>
                      <p:cNvPr id="0" name="Picture 8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4" y="1601"/>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 Placeholder 16"/>
          <p:cNvSpPr>
            <a:spLocks noGrp="1"/>
          </p:cNvSpPr>
          <p:nvPr>
            <p:ph type="body" sz="quarter" idx="16" hasCustomPrompt="1"/>
          </p:nvPr>
        </p:nvSpPr>
        <p:spPr>
          <a:xfrm>
            <a:off x="476740" y="6347637"/>
            <a:ext cx="11252201" cy="510363"/>
          </a:xfrm>
          <a:prstGeom prst="rect">
            <a:avLst/>
          </a:prstGeom>
        </p:spPr>
        <p:txBody>
          <a:bodyPr lIns="0" tIns="0" rIns="0" bIns="0" anchor="b"/>
          <a:lstStyle>
            <a:lvl1pPr marL="0" indent="0">
              <a:buNone/>
              <a:defRPr sz="1000" baseline="0">
                <a:solidFill>
                  <a:srgbClr val="000000"/>
                </a:solidFill>
              </a:defRPr>
            </a:lvl1pPr>
            <a:lvl2pPr marL="457109" indent="0">
              <a:buNone/>
              <a:defRPr>
                <a:solidFill>
                  <a:srgbClr val="000000"/>
                </a:solidFill>
              </a:defRPr>
            </a:lvl2pPr>
            <a:lvl3pPr marL="914217" indent="0">
              <a:buNone/>
              <a:defRPr>
                <a:solidFill>
                  <a:srgbClr val="000000"/>
                </a:solidFill>
              </a:defRPr>
            </a:lvl3pPr>
            <a:lvl4pPr marL="1371326" indent="0">
              <a:buNone/>
              <a:defRPr>
                <a:solidFill>
                  <a:srgbClr val="000000"/>
                </a:solidFill>
              </a:defRPr>
            </a:lvl4pPr>
            <a:lvl5pPr marL="1828434" indent="0">
              <a:buNone/>
              <a:defRPr>
                <a:solidFill>
                  <a:srgbClr val="000000"/>
                </a:solidFill>
              </a:defRPr>
            </a:lvl5pPr>
          </a:lstStyle>
          <a:p>
            <a:pPr lvl="0"/>
            <a:r>
              <a:rPr lang="en-US" dirty="0" smtClean="0"/>
              <a:t>NOTE: (1) Click this box to write the notes and sources; (2) All notes and sources should follow the format of this note; and (3 ) The text in this box should be bottom aligned and should be of Calibri 10 font size</a:t>
            </a:r>
            <a:br>
              <a:rPr lang="en-US" dirty="0" smtClean="0"/>
            </a:br>
            <a:r>
              <a:rPr lang="en-US" dirty="0" smtClean="0"/>
              <a:t>SOURCE: “Report name”, Corresponding author/organization, Year; “Report name 2”, Corresponding author, Year; and FIIDCA Analysis</a:t>
            </a:r>
            <a:endParaRPr lang="en-US" dirty="0"/>
          </a:p>
        </p:txBody>
      </p:sp>
      <p:sp>
        <p:nvSpPr>
          <p:cNvPr id="9" name="Text Placeholder 13"/>
          <p:cNvSpPr>
            <a:spLocks noGrp="1"/>
          </p:cNvSpPr>
          <p:nvPr>
            <p:ph type="body" sz="quarter" idx="13" hasCustomPrompt="1"/>
          </p:nvPr>
        </p:nvSpPr>
        <p:spPr>
          <a:xfrm>
            <a:off x="844062" y="1219200"/>
            <a:ext cx="10879015" cy="304800"/>
          </a:xfrm>
          <a:prstGeom prst="roundRect">
            <a:avLst>
              <a:gd name="adj" fmla="val 0"/>
            </a:avLst>
          </a:prstGeom>
        </p:spPr>
        <p:txBody>
          <a:bodyPr lIns="82058" tIns="41029" rIns="82058" bIns="41029" anchor="t"/>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n-US" sz="1400" b="1" baseline="0" dirty="0">
                <a:solidFill>
                  <a:srgbClr val="000000"/>
                </a:solidFill>
                <a:latin typeface="Calibri" pitchFamily="34" charset="0"/>
                <a:cs typeface="Calibri"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smtClean="0"/>
              <a:t>Click to write the first summary insight</a:t>
            </a:r>
          </a:p>
        </p:txBody>
      </p:sp>
      <p:sp>
        <p:nvSpPr>
          <p:cNvPr id="19" name="Text Placeholder 4"/>
          <p:cNvSpPr>
            <a:spLocks noGrp="1"/>
          </p:cNvSpPr>
          <p:nvPr>
            <p:ph type="body" sz="quarter" idx="115" hasCustomPrompt="1"/>
          </p:nvPr>
        </p:nvSpPr>
        <p:spPr>
          <a:xfrm>
            <a:off x="461706" y="1239296"/>
            <a:ext cx="281354" cy="228600"/>
          </a:xfrm>
          <a:prstGeom prst="ellipse">
            <a:avLst/>
          </a:prstGeom>
          <a:solidFill>
            <a:srgbClr val="00863D"/>
          </a:solidFill>
        </p:spPr>
        <p:txBody>
          <a:bodyPr anchor="ctr"/>
          <a:lstStyle>
            <a:lvl1pPr marL="0" indent="0" algn="ctr">
              <a:buNone/>
              <a:defRPr sz="1400" b="1">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25" name="Text Placeholder 13"/>
          <p:cNvSpPr>
            <a:spLocks noGrp="1"/>
          </p:cNvSpPr>
          <p:nvPr>
            <p:ph type="body" sz="quarter" idx="121" hasCustomPrompt="1"/>
          </p:nvPr>
        </p:nvSpPr>
        <p:spPr>
          <a:xfrm>
            <a:off x="844062" y="1534048"/>
            <a:ext cx="10879015" cy="1209152"/>
          </a:xfrm>
          <a:prstGeom prst="roundRect">
            <a:avLst>
              <a:gd name="adj" fmla="val 0"/>
            </a:avLst>
          </a:prstGeom>
        </p:spPr>
        <p:txBody>
          <a:bodyPr lIns="82058" tIns="41029" rIns="82058" bIns="41029" anchor="t"/>
          <a:lstStyle>
            <a:lvl1pPr marL="280988" indent="-171450">
              <a:spcBef>
                <a:spcPts val="0"/>
              </a:spcBef>
              <a:spcAft>
                <a:spcPts val="900"/>
              </a:spcAft>
              <a:buFont typeface="Arial" pitchFamily="34" charset="0"/>
              <a:buChar char="•"/>
              <a:defRPr lang="en-US" sz="1400" b="0" baseline="0" dirty="0">
                <a:solidFill>
                  <a:srgbClr val="000000"/>
                </a:solidFill>
                <a:latin typeface="Calibri" pitchFamily="34" charset="0"/>
                <a:cs typeface="Calibri" pitchFamily="34" charset="0"/>
              </a:defRPr>
            </a:lvl1pPr>
          </a:lstStyle>
          <a:p>
            <a:pPr lvl="0"/>
            <a:r>
              <a:rPr lang="en-US" dirty="0" smtClean="0"/>
              <a:t>Click to write the first supporting insight</a:t>
            </a:r>
            <a:endParaRPr lang="en-US" dirty="0"/>
          </a:p>
        </p:txBody>
      </p:sp>
      <p:sp>
        <p:nvSpPr>
          <p:cNvPr id="32" name="Text Placeholder 13"/>
          <p:cNvSpPr>
            <a:spLocks noGrp="1"/>
          </p:cNvSpPr>
          <p:nvPr>
            <p:ph type="body" sz="quarter" idx="122" hasCustomPrompt="1"/>
          </p:nvPr>
        </p:nvSpPr>
        <p:spPr>
          <a:xfrm>
            <a:off x="844062" y="2875504"/>
            <a:ext cx="10879015" cy="304800"/>
          </a:xfrm>
          <a:prstGeom prst="roundRect">
            <a:avLst>
              <a:gd name="adj" fmla="val 0"/>
            </a:avLst>
          </a:prstGeom>
        </p:spPr>
        <p:txBody>
          <a:bodyPr lIns="82058" tIns="41029" rIns="82058" bIns="41029" anchor="t"/>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n-US" sz="1400" b="1" baseline="0" dirty="0">
                <a:solidFill>
                  <a:srgbClr val="000000"/>
                </a:solidFill>
                <a:latin typeface="Calibri" pitchFamily="34" charset="0"/>
                <a:cs typeface="Calibri"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smtClean="0"/>
              <a:t>Click to write the second summary insight</a:t>
            </a:r>
          </a:p>
        </p:txBody>
      </p:sp>
      <p:sp>
        <p:nvSpPr>
          <p:cNvPr id="33" name="Text Placeholder 4"/>
          <p:cNvSpPr>
            <a:spLocks noGrp="1"/>
          </p:cNvSpPr>
          <p:nvPr>
            <p:ph type="body" sz="quarter" idx="123" hasCustomPrompt="1"/>
          </p:nvPr>
        </p:nvSpPr>
        <p:spPr>
          <a:xfrm>
            <a:off x="461706" y="2895600"/>
            <a:ext cx="281354" cy="228600"/>
          </a:xfrm>
          <a:prstGeom prst="ellipse">
            <a:avLst/>
          </a:prstGeom>
          <a:solidFill>
            <a:srgbClr val="00863D"/>
          </a:solidFill>
        </p:spPr>
        <p:txBody>
          <a:bodyPr anchor="ctr"/>
          <a:lstStyle>
            <a:lvl1pPr marL="0" indent="0" algn="ctr">
              <a:buNone/>
              <a:defRPr sz="1400" b="1">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34" name="Text Placeholder 13"/>
          <p:cNvSpPr>
            <a:spLocks noGrp="1"/>
          </p:cNvSpPr>
          <p:nvPr>
            <p:ph type="body" sz="quarter" idx="124" hasCustomPrompt="1"/>
          </p:nvPr>
        </p:nvSpPr>
        <p:spPr>
          <a:xfrm>
            <a:off x="844062" y="3190352"/>
            <a:ext cx="10879015" cy="1209152"/>
          </a:xfrm>
          <a:prstGeom prst="roundRect">
            <a:avLst>
              <a:gd name="adj" fmla="val 0"/>
            </a:avLst>
          </a:prstGeom>
        </p:spPr>
        <p:txBody>
          <a:bodyPr lIns="82058" tIns="41029" rIns="82058" bIns="41029" anchor="t"/>
          <a:lstStyle>
            <a:lvl1pPr marL="280988" indent="-171450">
              <a:spcBef>
                <a:spcPts val="0"/>
              </a:spcBef>
              <a:spcAft>
                <a:spcPts val="900"/>
              </a:spcAft>
              <a:buFont typeface="Arial" pitchFamily="34" charset="0"/>
              <a:buChar char="•"/>
              <a:defRPr lang="en-US" sz="1400" b="0" baseline="0" dirty="0">
                <a:solidFill>
                  <a:srgbClr val="000000"/>
                </a:solidFill>
                <a:latin typeface="Calibri" pitchFamily="34" charset="0"/>
                <a:cs typeface="Calibri" pitchFamily="34" charset="0"/>
              </a:defRPr>
            </a:lvl1pPr>
          </a:lstStyle>
          <a:p>
            <a:pPr lvl="0"/>
            <a:r>
              <a:rPr lang="en-US" dirty="0" smtClean="0"/>
              <a:t>Click to write the first supporting insight</a:t>
            </a:r>
            <a:endParaRPr lang="en-US" dirty="0"/>
          </a:p>
        </p:txBody>
      </p:sp>
      <p:sp>
        <p:nvSpPr>
          <p:cNvPr id="35" name="Text Placeholder 13"/>
          <p:cNvSpPr>
            <a:spLocks noGrp="1"/>
          </p:cNvSpPr>
          <p:nvPr>
            <p:ph type="body" sz="quarter" idx="125" hasCustomPrompt="1"/>
          </p:nvPr>
        </p:nvSpPr>
        <p:spPr>
          <a:xfrm>
            <a:off x="844062" y="4551904"/>
            <a:ext cx="10879015" cy="304800"/>
          </a:xfrm>
          <a:prstGeom prst="roundRect">
            <a:avLst>
              <a:gd name="adj" fmla="val 0"/>
            </a:avLst>
          </a:prstGeom>
        </p:spPr>
        <p:txBody>
          <a:bodyPr lIns="82058" tIns="41029" rIns="82058" bIns="41029" anchor="t"/>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n-US" sz="1400" b="1" baseline="0" dirty="0">
                <a:solidFill>
                  <a:srgbClr val="000000"/>
                </a:solidFill>
                <a:latin typeface="Calibri" pitchFamily="34" charset="0"/>
                <a:cs typeface="Calibri"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smtClean="0"/>
              <a:t>Click to write the third summary insight</a:t>
            </a:r>
          </a:p>
        </p:txBody>
      </p:sp>
      <p:sp>
        <p:nvSpPr>
          <p:cNvPr id="36" name="Text Placeholder 4"/>
          <p:cNvSpPr>
            <a:spLocks noGrp="1"/>
          </p:cNvSpPr>
          <p:nvPr>
            <p:ph type="body" sz="quarter" idx="126" hasCustomPrompt="1"/>
          </p:nvPr>
        </p:nvSpPr>
        <p:spPr>
          <a:xfrm>
            <a:off x="461706" y="4572000"/>
            <a:ext cx="281354" cy="228600"/>
          </a:xfrm>
          <a:prstGeom prst="ellipse">
            <a:avLst/>
          </a:prstGeom>
          <a:solidFill>
            <a:srgbClr val="00863D"/>
          </a:solidFill>
        </p:spPr>
        <p:txBody>
          <a:bodyPr anchor="ctr"/>
          <a:lstStyle>
            <a:lvl1pPr marL="0" indent="0" algn="ctr">
              <a:buNone/>
              <a:defRPr sz="1400" b="1">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37" name="Text Placeholder 13"/>
          <p:cNvSpPr>
            <a:spLocks noGrp="1"/>
          </p:cNvSpPr>
          <p:nvPr>
            <p:ph type="body" sz="quarter" idx="127" hasCustomPrompt="1"/>
          </p:nvPr>
        </p:nvSpPr>
        <p:spPr>
          <a:xfrm>
            <a:off x="844062" y="4866752"/>
            <a:ext cx="10879015" cy="1209152"/>
          </a:xfrm>
          <a:prstGeom prst="roundRect">
            <a:avLst>
              <a:gd name="adj" fmla="val 0"/>
            </a:avLst>
          </a:prstGeom>
        </p:spPr>
        <p:txBody>
          <a:bodyPr lIns="82058" tIns="41029" rIns="82058" bIns="41029" anchor="t"/>
          <a:lstStyle>
            <a:lvl1pPr marL="280988" indent="-171450">
              <a:spcBef>
                <a:spcPts val="0"/>
              </a:spcBef>
              <a:spcAft>
                <a:spcPts val="900"/>
              </a:spcAft>
              <a:buFont typeface="Arial" pitchFamily="34" charset="0"/>
              <a:buChar char="•"/>
              <a:defRPr lang="en-US" sz="1400" b="0" baseline="0" dirty="0">
                <a:solidFill>
                  <a:srgbClr val="000000"/>
                </a:solidFill>
                <a:latin typeface="Calibri" pitchFamily="34" charset="0"/>
                <a:cs typeface="Calibri" pitchFamily="34" charset="0"/>
              </a:defRPr>
            </a:lvl1pPr>
          </a:lstStyle>
          <a:p>
            <a:pPr lvl="0"/>
            <a:r>
              <a:rPr lang="en-US" dirty="0" smtClean="0"/>
              <a:t>Click to write the first supporting insight</a:t>
            </a:r>
            <a:endParaRPr lang="en-US" dirty="0"/>
          </a:p>
        </p:txBody>
      </p:sp>
    </p:spTree>
    <p:extLst>
      <p:ext uri="{BB962C8B-B14F-4D97-AF65-F5344CB8AC3E}">
        <p14:creationId xmlns:p14="http://schemas.microsoft.com/office/powerpoint/2010/main" val="400910866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ervention map">
    <p:spTree>
      <p:nvGrpSpPr>
        <p:cNvPr id="1" name=""/>
        <p:cNvGrpSpPr/>
        <p:nvPr/>
      </p:nvGrpSpPr>
      <p:grpSpPr>
        <a:xfrm>
          <a:off x="0" y="0"/>
          <a:ext cx="0" cy="0"/>
          <a:chOff x="0" y="0"/>
          <a:chExt cx="0" cy="0"/>
        </a:xfrm>
      </p:grpSpPr>
      <p:sp>
        <p:nvSpPr>
          <p:cNvPr id="3" name="Text Placeholder 11"/>
          <p:cNvSpPr>
            <a:spLocks noGrp="1"/>
          </p:cNvSpPr>
          <p:nvPr>
            <p:ph type="body" sz="quarter" idx="14" hasCustomPrompt="1"/>
          </p:nvPr>
        </p:nvSpPr>
        <p:spPr>
          <a:xfrm>
            <a:off x="476740" y="286420"/>
            <a:ext cx="11252201" cy="755579"/>
          </a:xfrm>
          <a:prstGeom prst="rect">
            <a:avLst/>
          </a:prstGeom>
        </p:spPr>
        <p:txBody>
          <a:bodyPr lIns="0" tIns="0" rIns="0" bIns="0" anchor="ctr"/>
          <a:lstStyle>
            <a:lvl1pPr marL="0" marR="0" indent="0" algn="l" defTabSz="911043" rtl="0" eaLnBrk="1" fontAlgn="base" latinLnBrk="0" hangingPunct="1">
              <a:lnSpc>
                <a:spcPct val="100000"/>
              </a:lnSpc>
              <a:spcBef>
                <a:spcPct val="20000"/>
              </a:spcBef>
              <a:spcAft>
                <a:spcPct val="0"/>
              </a:spcAft>
              <a:buClrTx/>
              <a:buSzTx/>
              <a:buFont typeface="Arial" charset="0"/>
              <a:buNone/>
              <a:tabLst/>
              <a:defRPr sz="2400" b="1" baseline="0">
                <a:solidFill>
                  <a:schemeClr val="tx1"/>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marL="0" marR="0" lvl="0" indent="0" algn="l" defTabSz="911043" rtl="0" eaLnBrk="1" fontAlgn="base" latinLnBrk="0" hangingPunct="1">
              <a:lnSpc>
                <a:spcPct val="100000"/>
              </a:lnSpc>
              <a:spcBef>
                <a:spcPct val="20000"/>
              </a:spcBef>
              <a:spcAft>
                <a:spcPct val="0"/>
              </a:spcAft>
              <a:buClrTx/>
              <a:buSzTx/>
              <a:buFont typeface="Arial" charset="0"/>
              <a:buNone/>
              <a:tabLst/>
              <a:defRPr/>
            </a:pPr>
            <a:r>
              <a:rPr lang="en-US" dirty="0" smtClean="0"/>
              <a:t>Click to write the slide heading which should be of 24 font size and shouldn’t be longer than two lines</a:t>
            </a:r>
          </a:p>
        </p:txBody>
      </p:sp>
      <p:sp>
        <p:nvSpPr>
          <p:cNvPr id="5" name="Text Placeholder 9"/>
          <p:cNvSpPr>
            <a:spLocks noGrp="1"/>
          </p:cNvSpPr>
          <p:nvPr>
            <p:ph type="body" sz="quarter" idx="85" hasCustomPrompt="1"/>
          </p:nvPr>
        </p:nvSpPr>
        <p:spPr>
          <a:xfrm>
            <a:off x="2273729" y="5716074"/>
            <a:ext cx="7459934" cy="379281"/>
          </a:xfrm>
          <a:prstGeom prst="rect">
            <a:avLst/>
          </a:prstGeom>
          <a:ln>
            <a:solidFill>
              <a:srgbClr val="000000"/>
            </a:solidFill>
          </a:ln>
        </p:spPr>
        <p:txBody>
          <a:bodyPr lIns="0" tIns="0" rIns="0" bIns="0" anchor="ctr"/>
          <a:lstStyle>
            <a:lvl1pPr marL="0" indent="0">
              <a:buNone/>
              <a:defRPr sz="1400" b="1">
                <a:solidFill>
                  <a:srgbClr val="000000"/>
                </a:solidFill>
              </a:defRPr>
            </a:lvl1pPr>
            <a:lvl2pPr marL="347663" indent="-174625">
              <a:defRPr sz="1200">
                <a:solidFill>
                  <a:srgbClr val="000000"/>
                </a:solidFill>
              </a:defRPr>
            </a:lvl2pPr>
            <a:lvl3pPr marL="509588" indent="-161925">
              <a:defRPr sz="1200">
                <a:solidFill>
                  <a:srgbClr val="000000"/>
                </a:solidFill>
              </a:defRPr>
            </a:lvl3pPr>
            <a:lvl4pPr marL="682625" indent="-173038">
              <a:defRPr sz="1200">
                <a:solidFill>
                  <a:srgbClr val="000000"/>
                </a:solidFill>
              </a:defRPr>
            </a:lvl4pPr>
          </a:lstStyle>
          <a:p>
            <a:pPr lvl="0"/>
            <a:r>
              <a:rPr lang="en-US" dirty="0" smtClean="0"/>
              <a:t>  </a:t>
            </a:r>
          </a:p>
        </p:txBody>
      </p:sp>
      <p:graphicFrame>
        <p:nvGraphicFramePr>
          <p:cNvPr id="6" name="Group 4"/>
          <p:cNvGraphicFramePr>
            <a:graphicFrameLocks noGrp="1"/>
          </p:cNvGraphicFramePr>
          <p:nvPr userDrawn="1">
            <p:custDataLst>
              <p:tags r:id="rId1"/>
            </p:custDataLst>
            <p:extLst>
              <p:ext uri="{D42A27DB-BD31-4B8C-83A1-F6EECF244321}">
                <p14:modId xmlns:p14="http://schemas.microsoft.com/office/powerpoint/2010/main" val="3979137085"/>
              </p:ext>
            </p:extLst>
          </p:nvPr>
        </p:nvGraphicFramePr>
        <p:xfrm>
          <a:off x="2265594" y="1775743"/>
          <a:ext cx="7468068" cy="3335862"/>
        </p:xfrm>
        <a:graphic>
          <a:graphicData uri="http://schemas.openxmlformats.org/drawingml/2006/table">
            <a:tbl>
              <a:tblPr/>
              <a:tblGrid>
                <a:gridCol w="2489356">
                  <a:extLst>
                    <a:ext uri="{9D8B030D-6E8A-4147-A177-3AD203B41FA5}">
                      <a16:colId xmlns:a16="http://schemas.microsoft.com/office/drawing/2014/main" xmlns="" val="20000"/>
                    </a:ext>
                  </a:extLst>
                </a:gridCol>
                <a:gridCol w="2489356">
                  <a:extLst>
                    <a:ext uri="{9D8B030D-6E8A-4147-A177-3AD203B41FA5}">
                      <a16:colId xmlns:a16="http://schemas.microsoft.com/office/drawing/2014/main" xmlns="" val="20001"/>
                    </a:ext>
                  </a:extLst>
                </a:gridCol>
                <a:gridCol w="2489356">
                  <a:extLst>
                    <a:ext uri="{9D8B030D-6E8A-4147-A177-3AD203B41FA5}">
                      <a16:colId xmlns:a16="http://schemas.microsoft.com/office/drawing/2014/main" xmlns="" val="20002"/>
                    </a:ext>
                  </a:extLst>
                </a:gridCol>
              </a:tblGrid>
              <a:tr h="1111954">
                <a:tc>
                  <a:txBody>
                    <a:bodyPr/>
                    <a:lstStyle>
                      <a:lvl1pPr marL="0" algn="l" defTabSz="913756" rtl="0" eaLnBrk="1" latinLnBrk="0" hangingPunct="1">
                        <a:defRPr sz="1800" kern="1200">
                          <a:solidFill>
                            <a:schemeClr val="tx1"/>
                          </a:solidFill>
                          <a:latin typeface="Calibri"/>
                        </a:defRPr>
                      </a:lvl1pPr>
                      <a:lvl2pPr marL="456885" algn="l" defTabSz="913756" rtl="0" eaLnBrk="1" latinLnBrk="0" hangingPunct="1">
                        <a:defRPr sz="1800" kern="1200">
                          <a:solidFill>
                            <a:schemeClr val="tx1"/>
                          </a:solidFill>
                          <a:latin typeface="Calibri"/>
                        </a:defRPr>
                      </a:lvl2pPr>
                      <a:lvl3pPr marL="913756" algn="l" defTabSz="913756" rtl="0" eaLnBrk="1" latinLnBrk="0" hangingPunct="1">
                        <a:defRPr sz="1800" kern="1200">
                          <a:solidFill>
                            <a:schemeClr val="tx1"/>
                          </a:solidFill>
                          <a:latin typeface="Calibri"/>
                        </a:defRPr>
                      </a:lvl3pPr>
                      <a:lvl4pPr marL="1370641" algn="l" defTabSz="913756" rtl="0" eaLnBrk="1" latinLnBrk="0" hangingPunct="1">
                        <a:defRPr sz="1800" kern="1200">
                          <a:solidFill>
                            <a:schemeClr val="tx1"/>
                          </a:solidFill>
                          <a:latin typeface="Calibri"/>
                        </a:defRPr>
                      </a:lvl4pPr>
                      <a:lvl5pPr marL="1827519" algn="l" defTabSz="913756" rtl="0" eaLnBrk="1" latinLnBrk="0" hangingPunct="1">
                        <a:defRPr sz="1800" kern="1200">
                          <a:solidFill>
                            <a:schemeClr val="tx1"/>
                          </a:solidFill>
                          <a:latin typeface="Calibri"/>
                        </a:defRPr>
                      </a:lvl5pPr>
                      <a:lvl6pPr marL="2284402" algn="l" defTabSz="913756" rtl="0" eaLnBrk="1" latinLnBrk="0" hangingPunct="1">
                        <a:defRPr sz="1800" kern="1200">
                          <a:solidFill>
                            <a:schemeClr val="tx1"/>
                          </a:solidFill>
                          <a:latin typeface="Calibri"/>
                        </a:defRPr>
                      </a:lvl6pPr>
                      <a:lvl7pPr marL="2741278" algn="l" defTabSz="913756" rtl="0" eaLnBrk="1" latinLnBrk="0" hangingPunct="1">
                        <a:defRPr sz="1800" kern="1200">
                          <a:solidFill>
                            <a:schemeClr val="tx1"/>
                          </a:solidFill>
                          <a:latin typeface="Calibri"/>
                        </a:defRPr>
                      </a:lvl7pPr>
                      <a:lvl8pPr marL="3198160" algn="l" defTabSz="913756" rtl="0" eaLnBrk="1" latinLnBrk="0" hangingPunct="1">
                        <a:defRPr sz="1800" kern="1200">
                          <a:solidFill>
                            <a:schemeClr val="tx1"/>
                          </a:solidFill>
                          <a:latin typeface="Calibri"/>
                        </a:defRPr>
                      </a:lvl8pPr>
                      <a:lvl9pPr marL="3655043" algn="l" defTabSz="913756" rtl="0" eaLnBrk="1" latinLnBrk="0" hangingPunct="1">
                        <a:defRPr sz="1800" kern="1200">
                          <a:solidFill>
                            <a:schemeClr val="tx1"/>
                          </a:solidFill>
                          <a:latin typeface="Calibri"/>
                        </a:defRPr>
                      </a:lvl9pPr>
                    </a:lstStyle>
                    <a:p>
                      <a:pPr marL="1587" marR="0" lvl="1" indent="0" algn="l" defTabSz="912813" rtl="0" eaLnBrk="1" fontAlgn="t" latinLnBrk="0" hangingPunct="1">
                        <a:lnSpc>
                          <a:spcPct val="110000"/>
                        </a:lnSpc>
                        <a:spcBef>
                          <a:spcPct val="0"/>
                        </a:spcBef>
                        <a:spcAft>
                          <a:spcPct val="0"/>
                        </a:spcAft>
                        <a:buClr>
                          <a:schemeClr val="tx2"/>
                        </a:buClr>
                        <a:buSzPct val="125000"/>
                        <a:buFont typeface="Arial" charset="0"/>
                        <a:buNone/>
                        <a:tabLst/>
                      </a:pPr>
                      <a:endParaRPr kumimoji="0" lang="en-US" sz="800" b="0" i="0" u="none" strike="noStrike" cap="none" normalizeH="0" baseline="0" dirty="0" smtClean="0">
                        <a:ln>
                          <a:noFill/>
                        </a:ln>
                        <a:solidFill>
                          <a:schemeClr val="tx1"/>
                        </a:solidFill>
                        <a:effectLst/>
                        <a:latin typeface="Arial" charset="0"/>
                      </a:endParaRPr>
                    </a:p>
                  </a:txBody>
                  <a:tcPr marL="0" marR="0" marT="0" marB="0" horzOverflow="overflow">
                    <a:lnL w="12700" cap="flat" cmpd="sng" algn="ctr">
                      <a:solidFill>
                        <a:srgbClr val="BCDEC2"/>
                      </a:solidFill>
                      <a:prstDash val="solid"/>
                      <a:round/>
                      <a:headEnd type="none" w="med" len="med"/>
                      <a:tailEnd type="none" w="med" len="med"/>
                    </a:lnL>
                    <a:lnR w="12700" cap="flat" cmpd="sng" algn="ctr">
                      <a:solidFill>
                        <a:srgbClr val="BCDEC2"/>
                      </a:solidFill>
                      <a:prstDash val="solid"/>
                      <a:round/>
                      <a:headEnd type="none" w="med" len="med"/>
                      <a:tailEnd type="none" w="med" len="med"/>
                    </a:lnR>
                    <a:lnT w="12700" cap="flat" cmpd="sng" algn="ctr">
                      <a:solidFill>
                        <a:srgbClr val="BCDEC2"/>
                      </a:solidFill>
                      <a:prstDash val="solid"/>
                      <a:round/>
                      <a:headEnd type="none" w="med" len="med"/>
                      <a:tailEnd type="none" w="med" len="med"/>
                    </a:lnT>
                    <a:lnB w="12700" cap="flat" cmpd="sng" algn="ctr">
                      <a:solidFill>
                        <a:srgbClr val="BCDEC2"/>
                      </a:solidFill>
                      <a:prstDash val="solid"/>
                      <a:round/>
                      <a:headEnd type="none" w="med" len="med"/>
                      <a:tailEnd type="none" w="med" len="med"/>
                    </a:lnB>
                    <a:lnTlToBr>
                      <a:noFill/>
                    </a:lnTlToBr>
                    <a:lnBlToTr>
                      <a:noFill/>
                    </a:lnBlToTr>
                    <a:noFill/>
                  </a:tcPr>
                </a:tc>
                <a:tc>
                  <a:txBody>
                    <a:bodyPr/>
                    <a:lstStyle>
                      <a:lvl1pPr marL="0" algn="l" defTabSz="913756" rtl="0" eaLnBrk="1" latinLnBrk="0" hangingPunct="1">
                        <a:defRPr sz="1800" kern="1200">
                          <a:solidFill>
                            <a:schemeClr val="tx1"/>
                          </a:solidFill>
                          <a:latin typeface="Calibri"/>
                        </a:defRPr>
                      </a:lvl1pPr>
                      <a:lvl2pPr marL="456885" algn="l" defTabSz="913756" rtl="0" eaLnBrk="1" latinLnBrk="0" hangingPunct="1">
                        <a:defRPr sz="1800" kern="1200">
                          <a:solidFill>
                            <a:schemeClr val="tx1"/>
                          </a:solidFill>
                          <a:latin typeface="Calibri"/>
                        </a:defRPr>
                      </a:lvl2pPr>
                      <a:lvl3pPr marL="913756" algn="l" defTabSz="913756" rtl="0" eaLnBrk="1" latinLnBrk="0" hangingPunct="1">
                        <a:defRPr sz="1800" kern="1200">
                          <a:solidFill>
                            <a:schemeClr val="tx1"/>
                          </a:solidFill>
                          <a:latin typeface="Calibri"/>
                        </a:defRPr>
                      </a:lvl3pPr>
                      <a:lvl4pPr marL="1370641" algn="l" defTabSz="913756" rtl="0" eaLnBrk="1" latinLnBrk="0" hangingPunct="1">
                        <a:defRPr sz="1800" kern="1200">
                          <a:solidFill>
                            <a:schemeClr val="tx1"/>
                          </a:solidFill>
                          <a:latin typeface="Calibri"/>
                        </a:defRPr>
                      </a:lvl4pPr>
                      <a:lvl5pPr marL="1827519" algn="l" defTabSz="913756" rtl="0" eaLnBrk="1" latinLnBrk="0" hangingPunct="1">
                        <a:defRPr sz="1800" kern="1200">
                          <a:solidFill>
                            <a:schemeClr val="tx1"/>
                          </a:solidFill>
                          <a:latin typeface="Calibri"/>
                        </a:defRPr>
                      </a:lvl5pPr>
                      <a:lvl6pPr marL="2284402" algn="l" defTabSz="913756" rtl="0" eaLnBrk="1" latinLnBrk="0" hangingPunct="1">
                        <a:defRPr sz="1800" kern="1200">
                          <a:solidFill>
                            <a:schemeClr val="tx1"/>
                          </a:solidFill>
                          <a:latin typeface="Calibri"/>
                        </a:defRPr>
                      </a:lvl6pPr>
                      <a:lvl7pPr marL="2741278" algn="l" defTabSz="913756" rtl="0" eaLnBrk="1" latinLnBrk="0" hangingPunct="1">
                        <a:defRPr sz="1800" kern="1200">
                          <a:solidFill>
                            <a:schemeClr val="tx1"/>
                          </a:solidFill>
                          <a:latin typeface="Calibri"/>
                        </a:defRPr>
                      </a:lvl7pPr>
                      <a:lvl8pPr marL="3198160" algn="l" defTabSz="913756" rtl="0" eaLnBrk="1" latinLnBrk="0" hangingPunct="1">
                        <a:defRPr sz="1800" kern="1200">
                          <a:solidFill>
                            <a:schemeClr val="tx1"/>
                          </a:solidFill>
                          <a:latin typeface="Calibri"/>
                        </a:defRPr>
                      </a:lvl8pPr>
                      <a:lvl9pPr marL="3655043" algn="l" defTabSz="913756" rtl="0" eaLnBrk="1" latinLnBrk="0" hangingPunct="1">
                        <a:defRPr sz="1800" kern="1200">
                          <a:solidFill>
                            <a:schemeClr val="tx1"/>
                          </a:solidFill>
                          <a:latin typeface="Calibri"/>
                        </a:defRPr>
                      </a:lvl9pPr>
                    </a:lstStyle>
                    <a:p>
                      <a:pPr marL="168275" marR="0" lvl="1" indent="-166688" algn="l" defTabSz="912813" rtl="0" eaLnBrk="1" fontAlgn="t" latinLnBrk="0" hangingPunct="1">
                        <a:lnSpc>
                          <a:spcPct val="110000"/>
                        </a:lnSpc>
                        <a:spcBef>
                          <a:spcPct val="0"/>
                        </a:spcBef>
                        <a:spcAft>
                          <a:spcPct val="0"/>
                        </a:spcAft>
                        <a:buClr>
                          <a:schemeClr val="tx2"/>
                        </a:buClr>
                        <a:buSzPct val="125000"/>
                        <a:buFont typeface="Arial" charset="0"/>
                        <a:buChar char="▪"/>
                        <a:tabLst/>
                      </a:pPr>
                      <a:endParaRPr kumimoji="0" lang="en-US" sz="800" b="0" i="0" u="none" strike="noStrike" cap="none" normalizeH="0" baseline="0" dirty="0" smtClean="0">
                        <a:ln>
                          <a:noFill/>
                        </a:ln>
                        <a:solidFill>
                          <a:schemeClr val="tx1"/>
                        </a:solidFill>
                        <a:effectLst/>
                        <a:latin typeface="Arial" charset="0"/>
                      </a:endParaRPr>
                    </a:p>
                  </a:txBody>
                  <a:tcPr marL="0" marR="0" marT="0" marB="0" horzOverflow="overflow">
                    <a:lnL w="12700" cap="flat" cmpd="sng" algn="ctr">
                      <a:solidFill>
                        <a:srgbClr val="BCDEC2"/>
                      </a:solidFill>
                      <a:prstDash val="solid"/>
                      <a:round/>
                      <a:headEnd type="none" w="med" len="med"/>
                      <a:tailEnd type="none" w="med" len="med"/>
                    </a:lnL>
                    <a:lnR w="12700" cap="flat" cmpd="sng" algn="ctr">
                      <a:solidFill>
                        <a:srgbClr val="BCDEC2"/>
                      </a:solidFill>
                      <a:prstDash val="solid"/>
                      <a:round/>
                      <a:headEnd type="none" w="med" len="med"/>
                      <a:tailEnd type="none" w="med" len="med"/>
                    </a:lnR>
                    <a:lnT w="12700" cap="flat" cmpd="sng" algn="ctr">
                      <a:solidFill>
                        <a:srgbClr val="BCDEC2"/>
                      </a:solidFill>
                      <a:prstDash val="solid"/>
                      <a:round/>
                      <a:headEnd type="none" w="med" len="med"/>
                      <a:tailEnd type="none" w="med" len="med"/>
                    </a:lnT>
                    <a:lnB w="12700" cap="flat" cmpd="sng" algn="ctr">
                      <a:solidFill>
                        <a:srgbClr val="BCDEC2"/>
                      </a:solidFill>
                      <a:prstDash val="solid"/>
                      <a:round/>
                      <a:headEnd type="none" w="med" len="med"/>
                      <a:tailEnd type="none" w="med" len="med"/>
                    </a:lnB>
                    <a:lnTlToBr>
                      <a:noFill/>
                    </a:lnTlToBr>
                    <a:lnBlToTr>
                      <a:noFill/>
                    </a:lnBlToTr>
                    <a:noFill/>
                  </a:tcPr>
                </a:tc>
                <a:tc>
                  <a:txBody>
                    <a:bodyPr/>
                    <a:lstStyle>
                      <a:lvl1pPr marL="0" algn="l" defTabSz="913756" rtl="0" eaLnBrk="1" latinLnBrk="0" hangingPunct="1">
                        <a:defRPr sz="1800" kern="1200">
                          <a:solidFill>
                            <a:schemeClr val="tx1"/>
                          </a:solidFill>
                          <a:latin typeface="Calibri"/>
                        </a:defRPr>
                      </a:lvl1pPr>
                      <a:lvl2pPr marL="456885" algn="l" defTabSz="913756" rtl="0" eaLnBrk="1" latinLnBrk="0" hangingPunct="1">
                        <a:defRPr sz="1800" kern="1200">
                          <a:solidFill>
                            <a:schemeClr val="tx1"/>
                          </a:solidFill>
                          <a:latin typeface="Calibri"/>
                        </a:defRPr>
                      </a:lvl2pPr>
                      <a:lvl3pPr marL="913756" algn="l" defTabSz="913756" rtl="0" eaLnBrk="1" latinLnBrk="0" hangingPunct="1">
                        <a:defRPr sz="1800" kern="1200">
                          <a:solidFill>
                            <a:schemeClr val="tx1"/>
                          </a:solidFill>
                          <a:latin typeface="Calibri"/>
                        </a:defRPr>
                      </a:lvl3pPr>
                      <a:lvl4pPr marL="1370641" algn="l" defTabSz="913756" rtl="0" eaLnBrk="1" latinLnBrk="0" hangingPunct="1">
                        <a:defRPr sz="1800" kern="1200">
                          <a:solidFill>
                            <a:schemeClr val="tx1"/>
                          </a:solidFill>
                          <a:latin typeface="Calibri"/>
                        </a:defRPr>
                      </a:lvl4pPr>
                      <a:lvl5pPr marL="1827519" algn="l" defTabSz="913756" rtl="0" eaLnBrk="1" latinLnBrk="0" hangingPunct="1">
                        <a:defRPr sz="1800" kern="1200">
                          <a:solidFill>
                            <a:schemeClr val="tx1"/>
                          </a:solidFill>
                          <a:latin typeface="Calibri"/>
                        </a:defRPr>
                      </a:lvl5pPr>
                      <a:lvl6pPr marL="2284402" algn="l" defTabSz="913756" rtl="0" eaLnBrk="1" latinLnBrk="0" hangingPunct="1">
                        <a:defRPr sz="1800" kern="1200">
                          <a:solidFill>
                            <a:schemeClr val="tx1"/>
                          </a:solidFill>
                          <a:latin typeface="Calibri"/>
                        </a:defRPr>
                      </a:lvl6pPr>
                      <a:lvl7pPr marL="2741278" algn="l" defTabSz="913756" rtl="0" eaLnBrk="1" latinLnBrk="0" hangingPunct="1">
                        <a:defRPr sz="1800" kern="1200">
                          <a:solidFill>
                            <a:schemeClr val="tx1"/>
                          </a:solidFill>
                          <a:latin typeface="Calibri"/>
                        </a:defRPr>
                      </a:lvl7pPr>
                      <a:lvl8pPr marL="3198160" algn="l" defTabSz="913756" rtl="0" eaLnBrk="1" latinLnBrk="0" hangingPunct="1">
                        <a:defRPr sz="1800" kern="1200">
                          <a:solidFill>
                            <a:schemeClr val="tx1"/>
                          </a:solidFill>
                          <a:latin typeface="Calibri"/>
                        </a:defRPr>
                      </a:lvl8pPr>
                      <a:lvl9pPr marL="3655043" algn="l" defTabSz="913756" rtl="0" eaLnBrk="1" latinLnBrk="0" hangingPunct="1">
                        <a:defRPr sz="1800" kern="1200">
                          <a:solidFill>
                            <a:schemeClr val="tx1"/>
                          </a:solidFill>
                          <a:latin typeface="Calibri"/>
                        </a:defRPr>
                      </a:lvl9pPr>
                    </a:lstStyle>
                    <a:p>
                      <a:pPr marL="168275" marR="0" lvl="1" indent="-166688" algn="l" defTabSz="912813" rtl="0" eaLnBrk="1" fontAlgn="t" latinLnBrk="0" hangingPunct="1">
                        <a:lnSpc>
                          <a:spcPct val="110000"/>
                        </a:lnSpc>
                        <a:spcBef>
                          <a:spcPct val="0"/>
                        </a:spcBef>
                        <a:spcAft>
                          <a:spcPct val="0"/>
                        </a:spcAft>
                        <a:buClr>
                          <a:schemeClr val="tx2"/>
                        </a:buClr>
                        <a:buSzPct val="125000"/>
                        <a:buFont typeface="Arial" charset="0"/>
                        <a:buChar char="▪"/>
                        <a:tabLst/>
                      </a:pPr>
                      <a:endParaRPr kumimoji="0" lang="en-US" sz="800" b="0" i="0" u="none" strike="noStrike" cap="none" normalizeH="0" baseline="0" dirty="0" smtClean="0">
                        <a:ln>
                          <a:noFill/>
                        </a:ln>
                        <a:solidFill>
                          <a:schemeClr val="tx1"/>
                        </a:solidFill>
                        <a:effectLst/>
                        <a:latin typeface="Arial" charset="0"/>
                      </a:endParaRPr>
                    </a:p>
                  </a:txBody>
                  <a:tcPr marL="0" marR="0" marT="0" marB="0" horzOverflow="overflow">
                    <a:lnL w="12700" cap="flat" cmpd="sng" algn="ctr">
                      <a:solidFill>
                        <a:srgbClr val="BCDEC2"/>
                      </a:solidFill>
                      <a:prstDash val="solid"/>
                      <a:round/>
                      <a:headEnd type="none" w="med" len="med"/>
                      <a:tailEnd type="none" w="med" len="med"/>
                    </a:lnL>
                    <a:lnR w="12700" cap="flat" cmpd="sng" algn="ctr">
                      <a:solidFill>
                        <a:srgbClr val="BCDEC2"/>
                      </a:solidFill>
                      <a:prstDash val="solid"/>
                      <a:round/>
                      <a:headEnd type="none" w="med" len="med"/>
                      <a:tailEnd type="none" w="med" len="med"/>
                    </a:lnR>
                    <a:lnT w="12700" cap="flat" cmpd="sng" algn="ctr">
                      <a:solidFill>
                        <a:srgbClr val="BCDEC2"/>
                      </a:solidFill>
                      <a:prstDash val="solid"/>
                      <a:round/>
                      <a:headEnd type="none" w="med" len="med"/>
                      <a:tailEnd type="none" w="med" len="med"/>
                    </a:lnT>
                    <a:lnB w="12700" cap="flat" cmpd="sng" algn="ctr">
                      <a:solidFill>
                        <a:srgbClr val="BCDEC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111954">
                <a:tc>
                  <a:txBody>
                    <a:bodyPr/>
                    <a:lstStyle>
                      <a:lvl1pPr marL="0" algn="l" defTabSz="913756" rtl="0" eaLnBrk="1" latinLnBrk="0" hangingPunct="1">
                        <a:defRPr sz="1800" kern="1200">
                          <a:solidFill>
                            <a:schemeClr val="tx1"/>
                          </a:solidFill>
                          <a:latin typeface="Calibri"/>
                        </a:defRPr>
                      </a:lvl1pPr>
                      <a:lvl2pPr marL="456885" algn="l" defTabSz="913756" rtl="0" eaLnBrk="1" latinLnBrk="0" hangingPunct="1">
                        <a:defRPr sz="1800" kern="1200">
                          <a:solidFill>
                            <a:schemeClr val="tx1"/>
                          </a:solidFill>
                          <a:latin typeface="Calibri"/>
                        </a:defRPr>
                      </a:lvl2pPr>
                      <a:lvl3pPr marL="913756" algn="l" defTabSz="913756" rtl="0" eaLnBrk="1" latinLnBrk="0" hangingPunct="1">
                        <a:defRPr sz="1800" kern="1200">
                          <a:solidFill>
                            <a:schemeClr val="tx1"/>
                          </a:solidFill>
                          <a:latin typeface="Calibri"/>
                        </a:defRPr>
                      </a:lvl3pPr>
                      <a:lvl4pPr marL="1370641" algn="l" defTabSz="913756" rtl="0" eaLnBrk="1" latinLnBrk="0" hangingPunct="1">
                        <a:defRPr sz="1800" kern="1200">
                          <a:solidFill>
                            <a:schemeClr val="tx1"/>
                          </a:solidFill>
                          <a:latin typeface="Calibri"/>
                        </a:defRPr>
                      </a:lvl4pPr>
                      <a:lvl5pPr marL="1827519" algn="l" defTabSz="913756" rtl="0" eaLnBrk="1" latinLnBrk="0" hangingPunct="1">
                        <a:defRPr sz="1800" kern="1200">
                          <a:solidFill>
                            <a:schemeClr val="tx1"/>
                          </a:solidFill>
                          <a:latin typeface="Calibri"/>
                        </a:defRPr>
                      </a:lvl5pPr>
                      <a:lvl6pPr marL="2284402" algn="l" defTabSz="913756" rtl="0" eaLnBrk="1" latinLnBrk="0" hangingPunct="1">
                        <a:defRPr sz="1800" kern="1200">
                          <a:solidFill>
                            <a:schemeClr val="tx1"/>
                          </a:solidFill>
                          <a:latin typeface="Calibri"/>
                        </a:defRPr>
                      </a:lvl6pPr>
                      <a:lvl7pPr marL="2741278" algn="l" defTabSz="913756" rtl="0" eaLnBrk="1" latinLnBrk="0" hangingPunct="1">
                        <a:defRPr sz="1800" kern="1200">
                          <a:solidFill>
                            <a:schemeClr val="tx1"/>
                          </a:solidFill>
                          <a:latin typeface="Calibri"/>
                        </a:defRPr>
                      </a:lvl7pPr>
                      <a:lvl8pPr marL="3198160" algn="l" defTabSz="913756" rtl="0" eaLnBrk="1" latinLnBrk="0" hangingPunct="1">
                        <a:defRPr sz="1800" kern="1200">
                          <a:solidFill>
                            <a:schemeClr val="tx1"/>
                          </a:solidFill>
                          <a:latin typeface="Calibri"/>
                        </a:defRPr>
                      </a:lvl8pPr>
                      <a:lvl9pPr marL="3655043" algn="l" defTabSz="913756" rtl="0" eaLnBrk="1" latinLnBrk="0" hangingPunct="1">
                        <a:defRPr sz="1800" kern="1200">
                          <a:solidFill>
                            <a:schemeClr val="tx1"/>
                          </a:solidFill>
                          <a:latin typeface="Calibri"/>
                        </a:defRPr>
                      </a:lvl9pPr>
                    </a:lstStyle>
                    <a:p>
                      <a:pPr marL="1587" marR="0" lvl="1" indent="0" algn="l" defTabSz="912813" rtl="0" eaLnBrk="1" fontAlgn="t" latinLnBrk="0" hangingPunct="1">
                        <a:lnSpc>
                          <a:spcPct val="110000"/>
                        </a:lnSpc>
                        <a:spcBef>
                          <a:spcPct val="0"/>
                        </a:spcBef>
                        <a:spcAft>
                          <a:spcPct val="0"/>
                        </a:spcAft>
                        <a:buClr>
                          <a:schemeClr val="tx2"/>
                        </a:buClr>
                        <a:buSzPct val="125000"/>
                        <a:buFont typeface="Arial" charset="0"/>
                        <a:buNone/>
                        <a:tabLst/>
                      </a:pPr>
                      <a:endParaRPr kumimoji="0" lang="en-US" sz="800" b="0" i="0" u="none" strike="noStrike" cap="none" normalizeH="0" baseline="0" dirty="0" smtClean="0">
                        <a:ln>
                          <a:noFill/>
                        </a:ln>
                        <a:solidFill>
                          <a:schemeClr val="tx1"/>
                        </a:solidFill>
                        <a:effectLst/>
                        <a:latin typeface="Arial" charset="0"/>
                      </a:endParaRPr>
                    </a:p>
                  </a:txBody>
                  <a:tcPr marL="0" marR="0" marT="0" marB="0" horzOverflow="overflow">
                    <a:lnL w="12700" cap="flat" cmpd="sng" algn="ctr">
                      <a:solidFill>
                        <a:srgbClr val="BCDEC2"/>
                      </a:solidFill>
                      <a:prstDash val="solid"/>
                      <a:round/>
                      <a:headEnd type="none" w="med" len="med"/>
                      <a:tailEnd type="none" w="med" len="med"/>
                    </a:lnL>
                    <a:lnR w="12700" cap="flat" cmpd="sng" algn="ctr">
                      <a:solidFill>
                        <a:srgbClr val="BCDEC2"/>
                      </a:solidFill>
                      <a:prstDash val="solid"/>
                      <a:round/>
                      <a:headEnd type="none" w="med" len="med"/>
                      <a:tailEnd type="none" w="med" len="med"/>
                    </a:lnR>
                    <a:lnT w="12700" cap="flat" cmpd="sng" algn="ctr">
                      <a:solidFill>
                        <a:srgbClr val="BCDEC2"/>
                      </a:solidFill>
                      <a:prstDash val="solid"/>
                      <a:round/>
                      <a:headEnd type="none" w="med" len="med"/>
                      <a:tailEnd type="none" w="med" len="med"/>
                    </a:lnT>
                    <a:lnB w="12700" cap="flat" cmpd="sng" algn="ctr">
                      <a:solidFill>
                        <a:srgbClr val="BCDEC2"/>
                      </a:solidFill>
                      <a:prstDash val="solid"/>
                      <a:round/>
                      <a:headEnd type="none" w="med" len="med"/>
                      <a:tailEnd type="none" w="med" len="med"/>
                    </a:lnB>
                    <a:lnTlToBr>
                      <a:noFill/>
                    </a:lnTlToBr>
                    <a:lnBlToTr>
                      <a:noFill/>
                    </a:lnBlToTr>
                    <a:noFill/>
                  </a:tcPr>
                </a:tc>
                <a:tc>
                  <a:txBody>
                    <a:bodyPr/>
                    <a:lstStyle>
                      <a:lvl1pPr marL="0" algn="l" defTabSz="913756" rtl="0" eaLnBrk="1" latinLnBrk="0" hangingPunct="1">
                        <a:defRPr sz="1800" kern="1200">
                          <a:solidFill>
                            <a:schemeClr val="tx1"/>
                          </a:solidFill>
                          <a:latin typeface="Calibri"/>
                        </a:defRPr>
                      </a:lvl1pPr>
                      <a:lvl2pPr marL="456885" algn="l" defTabSz="913756" rtl="0" eaLnBrk="1" latinLnBrk="0" hangingPunct="1">
                        <a:defRPr sz="1800" kern="1200">
                          <a:solidFill>
                            <a:schemeClr val="tx1"/>
                          </a:solidFill>
                          <a:latin typeface="Calibri"/>
                        </a:defRPr>
                      </a:lvl2pPr>
                      <a:lvl3pPr marL="913756" algn="l" defTabSz="913756" rtl="0" eaLnBrk="1" latinLnBrk="0" hangingPunct="1">
                        <a:defRPr sz="1800" kern="1200">
                          <a:solidFill>
                            <a:schemeClr val="tx1"/>
                          </a:solidFill>
                          <a:latin typeface="Calibri"/>
                        </a:defRPr>
                      </a:lvl3pPr>
                      <a:lvl4pPr marL="1370641" algn="l" defTabSz="913756" rtl="0" eaLnBrk="1" latinLnBrk="0" hangingPunct="1">
                        <a:defRPr sz="1800" kern="1200">
                          <a:solidFill>
                            <a:schemeClr val="tx1"/>
                          </a:solidFill>
                          <a:latin typeface="Calibri"/>
                        </a:defRPr>
                      </a:lvl4pPr>
                      <a:lvl5pPr marL="1827519" algn="l" defTabSz="913756" rtl="0" eaLnBrk="1" latinLnBrk="0" hangingPunct="1">
                        <a:defRPr sz="1800" kern="1200">
                          <a:solidFill>
                            <a:schemeClr val="tx1"/>
                          </a:solidFill>
                          <a:latin typeface="Calibri"/>
                        </a:defRPr>
                      </a:lvl5pPr>
                      <a:lvl6pPr marL="2284402" algn="l" defTabSz="913756" rtl="0" eaLnBrk="1" latinLnBrk="0" hangingPunct="1">
                        <a:defRPr sz="1800" kern="1200">
                          <a:solidFill>
                            <a:schemeClr val="tx1"/>
                          </a:solidFill>
                          <a:latin typeface="Calibri"/>
                        </a:defRPr>
                      </a:lvl6pPr>
                      <a:lvl7pPr marL="2741278" algn="l" defTabSz="913756" rtl="0" eaLnBrk="1" latinLnBrk="0" hangingPunct="1">
                        <a:defRPr sz="1800" kern="1200">
                          <a:solidFill>
                            <a:schemeClr val="tx1"/>
                          </a:solidFill>
                          <a:latin typeface="Calibri"/>
                        </a:defRPr>
                      </a:lvl7pPr>
                      <a:lvl8pPr marL="3198160" algn="l" defTabSz="913756" rtl="0" eaLnBrk="1" latinLnBrk="0" hangingPunct="1">
                        <a:defRPr sz="1800" kern="1200">
                          <a:solidFill>
                            <a:schemeClr val="tx1"/>
                          </a:solidFill>
                          <a:latin typeface="Calibri"/>
                        </a:defRPr>
                      </a:lvl8pPr>
                      <a:lvl9pPr marL="3655043" algn="l" defTabSz="913756" rtl="0" eaLnBrk="1" latinLnBrk="0" hangingPunct="1">
                        <a:defRPr sz="1800" kern="1200">
                          <a:solidFill>
                            <a:schemeClr val="tx1"/>
                          </a:solidFill>
                          <a:latin typeface="Calibri"/>
                        </a:defRPr>
                      </a:lvl9pPr>
                    </a:lstStyle>
                    <a:p>
                      <a:pPr marL="1587" marR="0" lvl="1" indent="0" algn="l" defTabSz="912813" rtl="0" eaLnBrk="1" fontAlgn="t" latinLnBrk="0" hangingPunct="1">
                        <a:lnSpc>
                          <a:spcPct val="110000"/>
                        </a:lnSpc>
                        <a:spcBef>
                          <a:spcPct val="0"/>
                        </a:spcBef>
                        <a:spcAft>
                          <a:spcPct val="0"/>
                        </a:spcAft>
                        <a:buClr>
                          <a:schemeClr val="tx2"/>
                        </a:buClr>
                        <a:buSzPct val="125000"/>
                        <a:buFont typeface="Arial" charset="0"/>
                        <a:buNone/>
                        <a:tabLst/>
                      </a:pPr>
                      <a:endParaRPr kumimoji="0" lang="en-US" sz="800" b="0" i="0" u="none" strike="noStrike" cap="none" normalizeH="0" baseline="0" dirty="0" smtClean="0">
                        <a:ln>
                          <a:noFill/>
                        </a:ln>
                        <a:solidFill>
                          <a:schemeClr val="tx1"/>
                        </a:solidFill>
                        <a:effectLst/>
                        <a:latin typeface="Arial" charset="0"/>
                      </a:endParaRPr>
                    </a:p>
                  </a:txBody>
                  <a:tcPr marL="0" marR="0" marT="0" marB="0" horzOverflow="overflow">
                    <a:lnL w="12700" cap="flat" cmpd="sng" algn="ctr">
                      <a:solidFill>
                        <a:srgbClr val="BCDEC2"/>
                      </a:solidFill>
                      <a:prstDash val="solid"/>
                      <a:round/>
                      <a:headEnd type="none" w="med" len="med"/>
                      <a:tailEnd type="none" w="med" len="med"/>
                    </a:lnL>
                    <a:lnR w="12700" cap="flat" cmpd="sng" algn="ctr">
                      <a:solidFill>
                        <a:srgbClr val="BCDEC2"/>
                      </a:solidFill>
                      <a:prstDash val="solid"/>
                      <a:round/>
                      <a:headEnd type="none" w="med" len="med"/>
                      <a:tailEnd type="none" w="med" len="med"/>
                    </a:lnR>
                    <a:lnT w="12700" cap="flat" cmpd="sng" algn="ctr">
                      <a:solidFill>
                        <a:srgbClr val="BCDEC2"/>
                      </a:solidFill>
                      <a:prstDash val="solid"/>
                      <a:round/>
                      <a:headEnd type="none" w="med" len="med"/>
                      <a:tailEnd type="none" w="med" len="med"/>
                    </a:lnT>
                    <a:lnB w="12700" cap="flat" cmpd="sng" algn="ctr">
                      <a:solidFill>
                        <a:srgbClr val="BCDEC2"/>
                      </a:solidFill>
                      <a:prstDash val="solid"/>
                      <a:round/>
                      <a:headEnd type="none" w="med" len="med"/>
                      <a:tailEnd type="none" w="med" len="med"/>
                    </a:lnB>
                    <a:lnTlToBr>
                      <a:noFill/>
                    </a:lnTlToBr>
                    <a:lnBlToTr>
                      <a:noFill/>
                    </a:lnBlToTr>
                    <a:noFill/>
                  </a:tcPr>
                </a:tc>
                <a:tc>
                  <a:txBody>
                    <a:bodyPr/>
                    <a:lstStyle>
                      <a:lvl1pPr marL="0" algn="l" defTabSz="913756" rtl="0" eaLnBrk="1" latinLnBrk="0" hangingPunct="1">
                        <a:defRPr sz="1800" kern="1200">
                          <a:solidFill>
                            <a:schemeClr val="tx1"/>
                          </a:solidFill>
                          <a:latin typeface="Calibri"/>
                        </a:defRPr>
                      </a:lvl1pPr>
                      <a:lvl2pPr marL="456885" algn="l" defTabSz="913756" rtl="0" eaLnBrk="1" latinLnBrk="0" hangingPunct="1">
                        <a:defRPr sz="1800" kern="1200">
                          <a:solidFill>
                            <a:schemeClr val="tx1"/>
                          </a:solidFill>
                          <a:latin typeface="Calibri"/>
                        </a:defRPr>
                      </a:lvl2pPr>
                      <a:lvl3pPr marL="913756" algn="l" defTabSz="913756" rtl="0" eaLnBrk="1" latinLnBrk="0" hangingPunct="1">
                        <a:defRPr sz="1800" kern="1200">
                          <a:solidFill>
                            <a:schemeClr val="tx1"/>
                          </a:solidFill>
                          <a:latin typeface="Calibri"/>
                        </a:defRPr>
                      </a:lvl3pPr>
                      <a:lvl4pPr marL="1370641" algn="l" defTabSz="913756" rtl="0" eaLnBrk="1" latinLnBrk="0" hangingPunct="1">
                        <a:defRPr sz="1800" kern="1200">
                          <a:solidFill>
                            <a:schemeClr val="tx1"/>
                          </a:solidFill>
                          <a:latin typeface="Calibri"/>
                        </a:defRPr>
                      </a:lvl4pPr>
                      <a:lvl5pPr marL="1827519" algn="l" defTabSz="913756" rtl="0" eaLnBrk="1" latinLnBrk="0" hangingPunct="1">
                        <a:defRPr sz="1800" kern="1200">
                          <a:solidFill>
                            <a:schemeClr val="tx1"/>
                          </a:solidFill>
                          <a:latin typeface="Calibri"/>
                        </a:defRPr>
                      </a:lvl5pPr>
                      <a:lvl6pPr marL="2284402" algn="l" defTabSz="913756" rtl="0" eaLnBrk="1" latinLnBrk="0" hangingPunct="1">
                        <a:defRPr sz="1800" kern="1200">
                          <a:solidFill>
                            <a:schemeClr val="tx1"/>
                          </a:solidFill>
                          <a:latin typeface="Calibri"/>
                        </a:defRPr>
                      </a:lvl6pPr>
                      <a:lvl7pPr marL="2741278" algn="l" defTabSz="913756" rtl="0" eaLnBrk="1" latinLnBrk="0" hangingPunct="1">
                        <a:defRPr sz="1800" kern="1200">
                          <a:solidFill>
                            <a:schemeClr val="tx1"/>
                          </a:solidFill>
                          <a:latin typeface="Calibri"/>
                        </a:defRPr>
                      </a:lvl7pPr>
                      <a:lvl8pPr marL="3198160" algn="l" defTabSz="913756" rtl="0" eaLnBrk="1" latinLnBrk="0" hangingPunct="1">
                        <a:defRPr sz="1800" kern="1200">
                          <a:solidFill>
                            <a:schemeClr val="tx1"/>
                          </a:solidFill>
                          <a:latin typeface="Calibri"/>
                        </a:defRPr>
                      </a:lvl8pPr>
                      <a:lvl9pPr marL="3655043" algn="l" defTabSz="913756" rtl="0" eaLnBrk="1" latinLnBrk="0" hangingPunct="1">
                        <a:defRPr sz="1800" kern="1200">
                          <a:solidFill>
                            <a:schemeClr val="tx1"/>
                          </a:solidFill>
                          <a:latin typeface="Calibri"/>
                        </a:defRPr>
                      </a:lvl9pPr>
                    </a:lstStyle>
                    <a:p>
                      <a:pPr marL="1587" marR="0" lvl="1" indent="0" algn="l" defTabSz="912813" rtl="0" eaLnBrk="1" fontAlgn="t" latinLnBrk="0" hangingPunct="1">
                        <a:lnSpc>
                          <a:spcPct val="110000"/>
                        </a:lnSpc>
                        <a:spcBef>
                          <a:spcPct val="0"/>
                        </a:spcBef>
                        <a:spcAft>
                          <a:spcPct val="0"/>
                        </a:spcAft>
                        <a:buClr>
                          <a:schemeClr val="tx2"/>
                        </a:buClr>
                        <a:buSzPct val="125000"/>
                        <a:buFont typeface="Arial" charset="0"/>
                        <a:buNone/>
                        <a:tabLst/>
                      </a:pPr>
                      <a:endParaRPr kumimoji="0" lang="en-US" sz="800" b="0" i="0" u="none" strike="noStrike" cap="none" normalizeH="0" baseline="0" dirty="0" smtClean="0">
                        <a:ln>
                          <a:noFill/>
                        </a:ln>
                        <a:solidFill>
                          <a:schemeClr val="tx1"/>
                        </a:solidFill>
                        <a:effectLst/>
                        <a:latin typeface="Arial" charset="0"/>
                      </a:endParaRPr>
                    </a:p>
                  </a:txBody>
                  <a:tcPr marL="0" marR="0" marT="0" marB="0" horzOverflow="overflow">
                    <a:lnL w="12700" cap="flat" cmpd="sng" algn="ctr">
                      <a:solidFill>
                        <a:srgbClr val="BCDEC2"/>
                      </a:solidFill>
                      <a:prstDash val="solid"/>
                      <a:round/>
                      <a:headEnd type="none" w="med" len="med"/>
                      <a:tailEnd type="none" w="med" len="med"/>
                    </a:lnL>
                    <a:lnR w="12700" cap="flat" cmpd="sng" algn="ctr">
                      <a:solidFill>
                        <a:srgbClr val="BCDEC2"/>
                      </a:solidFill>
                      <a:prstDash val="solid"/>
                      <a:round/>
                      <a:headEnd type="none" w="med" len="med"/>
                      <a:tailEnd type="none" w="med" len="med"/>
                    </a:lnR>
                    <a:lnT w="12700" cap="flat" cmpd="sng" algn="ctr">
                      <a:solidFill>
                        <a:srgbClr val="BCDEC2"/>
                      </a:solidFill>
                      <a:prstDash val="solid"/>
                      <a:round/>
                      <a:headEnd type="none" w="med" len="med"/>
                      <a:tailEnd type="none" w="med" len="med"/>
                    </a:lnT>
                    <a:lnB w="12700" cap="flat" cmpd="sng" algn="ctr">
                      <a:solidFill>
                        <a:srgbClr val="BCDEC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111954">
                <a:tc>
                  <a:txBody>
                    <a:bodyPr/>
                    <a:lstStyle>
                      <a:lvl1pPr marL="0" algn="l" defTabSz="913756" rtl="0" eaLnBrk="1" latinLnBrk="0" hangingPunct="1">
                        <a:defRPr sz="1800" kern="1200">
                          <a:solidFill>
                            <a:schemeClr val="tx1"/>
                          </a:solidFill>
                          <a:latin typeface="Calibri"/>
                        </a:defRPr>
                      </a:lvl1pPr>
                      <a:lvl2pPr marL="456885" algn="l" defTabSz="913756" rtl="0" eaLnBrk="1" latinLnBrk="0" hangingPunct="1">
                        <a:defRPr sz="1800" kern="1200">
                          <a:solidFill>
                            <a:schemeClr val="tx1"/>
                          </a:solidFill>
                          <a:latin typeface="Calibri"/>
                        </a:defRPr>
                      </a:lvl2pPr>
                      <a:lvl3pPr marL="913756" algn="l" defTabSz="913756" rtl="0" eaLnBrk="1" latinLnBrk="0" hangingPunct="1">
                        <a:defRPr sz="1800" kern="1200">
                          <a:solidFill>
                            <a:schemeClr val="tx1"/>
                          </a:solidFill>
                          <a:latin typeface="Calibri"/>
                        </a:defRPr>
                      </a:lvl3pPr>
                      <a:lvl4pPr marL="1370641" algn="l" defTabSz="913756" rtl="0" eaLnBrk="1" latinLnBrk="0" hangingPunct="1">
                        <a:defRPr sz="1800" kern="1200">
                          <a:solidFill>
                            <a:schemeClr val="tx1"/>
                          </a:solidFill>
                          <a:latin typeface="Calibri"/>
                        </a:defRPr>
                      </a:lvl4pPr>
                      <a:lvl5pPr marL="1827519" algn="l" defTabSz="913756" rtl="0" eaLnBrk="1" latinLnBrk="0" hangingPunct="1">
                        <a:defRPr sz="1800" kern="1200">
                          <a:solidFill>
                            <a:schemeClr val="tx1"/>
                          </a:solidFill>
                          <a:latin typeface="Calibri"/>
                        </a:defRPr>
                      </a:lvl5pPr>
                      <a:lvl6pPr marL="2284402" algn="l" defTabSz="913756" rtl="0" eaLnBrk="1" latinLnBrk="0" hangingPunct="1">
                        <a:defRPr sz="1800" kern="1200">
                          <a:solidFill>
                            <a:schemeClr val="tx1"/>
                          </a:solidFill>
                          <a:latin typeface="Calibri"/>
                        </a:defRPr>
                      </a:lvl6pPr>
                      <a:lvl7pPr marL="2741278" algn="l" defTabSz="913756" rtl="0" eaLnBrk="1" latinLnBrk="0" hangingPunct="1">
                        <a:defRPr sz="1800" kern="1200">
                          <a:solidFill>
                            <a:schemeClr val="tx1"/>
                          </a:solidFill>
                          <a:latin typeface="Calibri"/>
                        </a:defRPr>
                      </a:lvl7pPr>
                      <a:lvl8pPr marL="3198160" algn="l" defTabSz="913756" rtl="0" eaLnBrk="1" latinLnBrk="0" hangingPunct="1">
                        <a:defRPr sz="1800" kern="1200">
                          <a:solidFill>
                            <a:schemeClr val="tx1"/>
                          </a:solidFill>
                          <a:latin typeface="Calibri"/>
                        </a:defRPr>
                      </a:lvl8pPr>
                      <a:lvl9pPr marL="3655043" algn="l" defTabSz="913756" rtl="0" eaLnBrk="1" latinLnBrk="0" hangingPunct="1">
                        <a:defRPr sz="1800" kern="1200">
                          <a:solidFill>
                            <a:schemeClr val="tx1"/>
                          </a:solidFill>
                          <a:latin typeface="Calibri"/>
                        </a:defRPr>
                      </a:lvl9pPr>
                    </a:lstStyle>
                    <a:p>
                      <a:pPr marL="1587" marR="0" lvl="1" indent="0" algn="l" defTabSz="912813" rtl="0" eaLnBrk="1" fontAlgn="t" latinLnBrk="0" hangingPunct="1">
                        <a:lnSpc>
                          <a:spcPct val="110000"/>
                        </a:lnSpc>
                        <a:spcBef>
                          <a:spcPct val="0"/>
                        </a:spcBef>
                        <a:spcAft>
                          <a:spcPct val="0"/>
                        </a:spcAft>
                        <a:buClr>
                          <a:schemeClr val="tx2"/>
                        </a:buClr>
                        <a:buSzPct val="125000"/>
                        <a:buFont typeface="Arial" charset="0"/>
                        <a:buNone/>
                        <a:tabLst/>
                      </a:pPr>
                      <a:endParaRPr kumimoji="0" lang="en-US" sz="800" b="0" i="0" u="none" strike="noStrike" cap="none" normalizeH="0" baseline="0" dirty="0" smtClean="0">
                        <a:ln>
                          <a:noFill/>
                        </a:ln>
                        <a:solidFill>
                          <a:schemeClr val="tx1"/>
                        </a:solidFill>
                        <a:effectLst/>
                        <a:latin typeface="Arial" charset="0"/>
                      </a:endParaRPr>
                    </a:p>
                  </a:txBody>
                  <a:tcPr marL="0" marR="0" marT="0" marB="0" horzOverflow="overflow">
                    <a:lnL w="12700" cap="flat" cmpd="sng" algn="ctr">
                      <a:solidFill>
                        <a:srgbClr val="BCDEC2"/>
                      </a:solidFill>
                      <a:prstDash val="solid"/>
                      <a:round/>
                      <a:headEnd type="none" w="med" len="med"/>
                      <a:tailEnd type="none" w="med" len="med"/>
                    </a:lnL>
                    <a:lnR w="12700" cap="flat" cmpd="sng" algn="ctr">
                      <a:solidFill>
                        <a:srgbClr val="BCDEC2"/>
                      </a:solidFill>
                      <a:prstDash val="solid"/>
                      <a:round/>
                      <a:headEnd type="none" w="med" len="med"/>
                      <a:tailEnd type="none" w="med" len="med"/>
                    </a:lnR>
                    <a:lnT w="12700" cap="flat" cmpd="sng" algn="ctr">
                      <a:solidFill>
                        <a:srgbClr val="BCDEC2"/>
                      </a:solidFill>
                      <a:prstDash val="solid"/>
                      <a:round/>
                      <a:headEnd type="none" w="med" len="med"/>
                      <a:tailEnd type="none" w="med" len="med"/>
                    </a:lnT>
                    <a:lnB w="12700" cap="flat" cmpd="sng" algn="ctr">
                      <a:solidFill>
                        <a:srgbClr val="BCDEC2"/>
                      </a:solidFill>
                      <a:prstDash val="solid"/>
                      <a:round/>
                      <a:headEnd type="none" w="med" len="med"/>
                      <a:tailEnd type="none" w="med" len="med"/>
                    </a:lnB>
                    <a:lnTlToBr>
                      <a:noFill/>
                    </a:lnTlToBr>
                    <a:lnBlToTr>
                      <a:noFill/>
                    </a:lnBlToTr>
                    <a:noFill/>
                  </a:tcPr>
                </a:tc>
                <a:tc>
                  <a:txBody>
                    <a:bodyPr/>
                    <a:lstStyle>
                      <a:lvl1pPr marL="0" algn="l" defTabSz="913756" rtl="0" eaLnBrk="1" latinLnBrk="0" hangingPunct="1">
                        <a:defRPr sz="1800" kern="1200">
                          <a:solidFill>
                            <a:schemeClr val="tx1"/>
                          </a:solidFill>
                          <a:latin typeface="Calibri"/>
                        </a:defRPr>
                      </a:lvl1pPr>
                      <a:lvl2pPr marL="456885" algn="l" defTabSz="913756" rtl="0" eaLnBrk="1" latinLnBrk="0" hangingPunct="1">
                        <a:defRPr sz="1800" kern="1200">
                          <a:solidFill>
                            <a:schemeClr val="tx1"/>
                          </a:solidFill>
                          <a:latin typeface="Calibri"/>
                        </a:defRPr>
                      </a:lvl2pPr>
                      <a:lvl3pPr marL="913756" algn="l" defTabSz="913756" rtl="0" eaLnBrk="1" latinLnBrk="0" hangingPunct="1">
                        <a:defRPr sz="1800" kern="1200">
                          <a:solidFill>
                            <a:schemeClr val="tx1"/>
                          </a:solidFill>
                          <a:latin typeface="Calibri"/>
                        </a:defRPr>
                      </a:lvl3pPr>
                      <a:lvl4pPr marL="1370641" algn="l" defTabSz="913756" rtl="0" eaLnBrk="1" latinLnBrk="0" hangingPunct="1">
                        <a:defRPr sz="1800" kern="1200">
                          <a:solidFill>
                            <a:schemeClr val="tx1"/>
                          </a:solidFill>
                          <a:latin typeface="Calibri"/>
                        </a:defRPr>
                      </a:lvl4pPr>
                      <a:lvl5pPr marL="1827519" algn="l" defTabSz="913756" rtl="0" eaLnBrk="1" latinLnBrk="0" hangingPunct="1">
                        <a:defRPr sz="1800" kern="1200">
                          <a:solidFill>
                            <a:schemeClr val="tx1"/>
                          </a:solidFill>
                          <a:latin typeface="Calibri"/>
                        </a:defRPr>
                      </a:lvl5pPr>
                      <a:lvl6pPr marL="2284402" algn="l" defTabSz="913756" rtl="0" eaLnBrk="1" latinLnBrk="0" hangingPunct="1">
                        <a:defRPr sz="1800" kern="1200">
                          <a:solidFill>
                            <a:schemeClr val="tx1"/>
                          </a:solidFill>
                          <a:latin typeface="Calibri"/>
                        </a:defRPr>
                      </a:lvl6pPr>
                      <a:lvl7pPr marL="2741278" algn="l" defTabSz="913756" rtl="0" eaLnBrk="1" latinLnBrk="0" hangingPunct="1">
                        <a:defRPr sz="1800" kern="1200">
                          <a:solidFill>
                            <a:schemeClr val="tx1"/>
                          </a:solidFill>
                          <a:latin typeface="Calibri"/>
                        </a:defRPr>
                      </a:lvl7pPr>
                      <a:lvl8pPr marL="3198160" algn="l" defTabSz="913756" rtl="0" eaLnBrk="1" latinLnBrk="0" hangingPunct="1">
                        <a:defRPr sz="1800" kern="1200">
                          <a:solidFill>
                            <a:schemeClr val="tx1"/>
                          </a:solidFill>
                          <a:latin typeface="Calibri"/>
                        </a:defRPr>
                      </a:lvl8pPr>
                      <a:lvl9pPr marL="3655043" algn="l" defTabSz="913756" rtl="0" eaLnBrk="1" latinLnBrk="0" hangingPunct="1">
                        <a:defRPr sz="1800" kern="1200">
                          <a:solidFill>
                            <a:schemeClr val="tx1"/>
                          </a:solidFill>
                          <a:latin typeface="Calibri"/>
                        </a:defRPr>
                      </a:lvl9pPr>
                    </a:lstStyle>
                    <a:p>
                      <a:pPr marL="1587" marR="0" lvl="1" indent="0" algn="l" defTabSz="912813" rtl="0" eaLnBrk="1" fontAlgn="t" latinLnBrk="0" hangingPunct="1">
                        <a:lnSpc>
                          <a:spcPct val="110000"/>
                        </a:lnSpc>
                        <a:spcBef>
                          <a:spcPct val="0"/>
                        </a:spcBef>
                        <a:spcAft>
                          <a:spcPct val="0"/>
                        </a:spcAft>
                        <a:buClr>
                          <a:schemeClr val="tx2"/>
                        </a:buClr>
                        <a:buSzPct val="125000"/>
                        <a:buFont typeface="Arial" charset="0"/>
                        <a:buNone/>
                        <a:tabLst/>
                      </a:pPr>
                      <a:endParaRPr kumimoji="0" lang="en-US" sz="800" b="0" i="0" u="none" strike="noStrike" cap="none" normalizeH="0" baseline="0" dirty="0" smtClean="0">
                        <a:ln>
                          <a:noFill/>
                        </a:ln>
                        <a:solidFill>
                          <a:schemeClr val="tx1"/>
                        </a:solidFill>
                        <a:effectLst/>
                        <a:latin typeface="Arial" charset="0"/>
                      </a:endParaRPr>
                    </a:p>
                  </a:txBody>
                  <a:tcPr marL="0" marR="0" marT="0" marB="0" horzOverflow="overflow">
                    <a:lnL w="12700" cap="flat" cmpd="sng" algn="ctr">
                      <a:solidFill>
                        <a:srgbClr val="BCDEC2"/>
                      </a:solidFill>
                      <a:prstDash val="solid"/>
                      <a:round/>
                      <a:headEnd type="none" w="med" len="med"/>
                      <a:tailEnd type="none" w="med" len="med"/>
                    </a:lnL>
                    <a:lnR w="12700" cap="flat" cmpd="sng" algn="ctr">
                      <a:solidFill>
                        <a:srgbClr val="BCDEC2"/>
                      </a:solidFill>
                      <a:prstDash val="solid"/>
                      <a:round/>
                      <a:headEnd type="none" w="med" len="med"/>
                      <a:tailEnd type="none" w="med" len="med"/>
                    </a:lnR>
                    <a:lnT w="12700" cap="flat" cmpd="sng" algn="ctr">
                      <a:solidFill>
                        <a:srgbClr val="BCDEC2"/>
                      </a:solidFill>
                      <a:prstDash val="solid"/>
                      <a:round/>
                      <a:headEnd type="none" w="med" len="med"/>
                      <a:tailEnd type="none" w="med" len="med"/>
                    </a:lnT>
                    <a:lnB w="12700" cap="flat" cmpd="sng" algn="ctr">
                      <a:solidFill>
                        <a:srgbClr val="BCDEC2"/>
                      </a:solidFill>
                      <a:prstDash val="solid"/>
                      <a:round/>
                      <a:headEnd type="none" w="med" len="med"/>
                      <a:tailEnd type="none" w="med" len="med"/>
                    </a:lnB>
                    <a:lnTlToBr>
                      <a:noFill/>
                    </a:lnTlToBr>
                    <a:lnBlToTr>
                      <a:noFill/>
                    </a:lnBlToTr>
                    <a:noFill/>
                  </a:tcPr>
                </a:tc>
                <a:tc>
                  <a:txBody>
                    <a:bodyPr/>
                    <a:lstStyle>
                      <a:lvl1pPr marL="0" algn="l" defTabSz="913756" rtl="0" eaLnBrk="1" latinLnBrk="0" hangingPunct="1">
                        <a:defRPr sz="1800" kern="1200">
                          <a:solidFill>
                            <a:schemeClr val="tx1"/>
                          </a:solidFill>
                          <a:latin typeface="Calibri"/>
                        </a:defRPr>
                      </a:lvl1pPr>
                      <a:lvl2pPr marL="456885" algn="l" defTabSz="913756" rtl="0" eaLnBrk="1" latinLnBrk="0" hangingPunct="1">
                        <a:defRPr sz="1800" kern="1200">
                          <a:solidFill>
                            <a:schemeClr val="tx1"/>
                          </a:solidFill>
                          <a:latin typeface="Calibri"/>
                        </a:defRPr>
                      </a:lvl2pPr>
                      <a:lvl3pPr marL="913756" algn="l" defTabSz="913756" rtl="0" eaLnBrk="1" latinLnBrk="0" hangingPunct="1">
                        <a:defRPr sz="1800" kern="1200">
                          <a:solidFill>
                            <a:schemeClr val="tx1"/>
                          </a:solidFill>
                          <a:latin typeface="Calibri"/>
                        </a:defRPr>
                      </a:lvl3pPr>
                      <a:lvl4pPr marL="1370641" algn="l" defTabSz="913756" rtl="0" eaLnBrk="1" latinLnBrk="0" hangingPunct="1">
                        <a:defRPr sz="1800" kern="1200">
                          <a:solidFill>
                            <a:schemeClr val="tx1"/>
                          </a:solidFill>
                          <a:latin typeface="Calibri"/>
                        </a:defRPr>
                      </a:lvl4pPr>
                      <a:lvl5pPr marL="1827519" algn="l" defTabSz="913756" rtl="0" eaLnBrk="1" latinLnBrk="0" hangingPunct="1">
                        <a:defRPr sz="1800" kern="1200">
                          <a:solidFill>
                            <a:schemeClr val="tx1"/>
                          </a:solidFill>
                          <a:latin typeface="Calibri"/>
                        </a:defRPr>
                      </a:lvl5pPr>
                      <a:lvl6pPr marL="2284402" algn="l" defTabSz="913756" rtl="0" eaLnBrk="1" latinLnBrk="0" hangingPunct="1">
                        <a:defRPr sz="1800" kern="1200">
                          <a:solidFill>
                            <a:schemeClr val="tx1"/>
                          </a:solidFill>
                          <a:latin typeface="Calibri"/>
                        </a:defRPr>
                      </a:lvl6pPr>
                      <a:lvl7pPr marL="2741278" algn="l" defTabSz="913756" rtl="0" eaLnBrk="1" latinLnBrk="0" hangingPunct="1">
                        <a:defRPr sz="1800" kern="1200">
                          <a:solidFill>
                            <a:schemeClr val="tx1"/>
                          </a:solidFill>
                          <a:latin typeface="Calibri"/>
                        </a:defRPr>
                      </a:lvl7pPr>
                      <a:lvl8pPr marL="3198160" algn="l" defTabSz="913756" rtl="0" eaLnBrk="1" latinLnBrk="0" hangingPunct="1">
                        <a:defRPr sz="1800" kern="1200">
                          <a:solidFill>
                            <a:schemeClr val="tx1"/>
                          </a:solidFill>
                          <a:latin typeface="Calibri"/>
                        </a:defRPr>
                      </a:lvl8pPr>
                      <a:lvl9pPr marL="3655043" algn="l" defTabSz="913756" rtl="0" eaLnBrk="1" latinLnBrk="0" hangingPunct="1">
                        <a:defRPr sz="1800" kern="1200">
                          <a:solidFill>
                            <a:schemeClr val="tx1"/>
                          </a:solidFill>
                          <a:latin typeface="Calibri"/>
                        </a:defRPr>
                      </a:lvl9pPr>
                    </a:lstStyle>
                    <a:p>
                      <a:pPr marL="1587" marR="0" lvl="1" indent="0" algn="l" defTabSz="912813" rtl="0" eaLnBrk="1" fontAlgn="t" latinLnBrk="0" hangingPunct="1">
                        <a:lnSpc>
                          <a:spcPct val="110000"/>
                        </a:lnSpc>
                        <a:spcBef>
                          <a:spcPct val="0"/>
                        </a:spcBef>
                        <a:spcAft>
                          <a:spcPct val="0"/>
                        </a:spcAft>
                        <a:buClr>
                          <a:schemeClr val="tx2"/>
                        </a:buClr>
                        <a:buSzPct val="125000"/>
                        <a:buFont typeface="Arial" charset="0"/>
                        <a:buNone/>
                        <a:tabLst/>
                      </a:pPr>
                      <a:endParaRPr kumimoji="0" lang="en-US" sz="800" b="0" i="0" u="none" strike="noStrike" cap="none" normalizeH="0" baseline="0" dirty="0" smtClean="0">
                        <a:ln>
                          <a:noFill/>
                        </a:ln>
                        <a:solidFill>
                          <a:schemeClr val="tx1"/>
                        </a:solidFill>
                        <a:effectLst/>
                        <a:latin typeface="Arial" charset="0"/>
                      </a:endParaRPr>
                    </a:p>
                  </a:txBody>
                  <a:tcPr marL="0" marR="0" marT="0" marB="0" horzOverflow="overflow">
                    <a:lnL w="12700" cap="flat" cmpd="sng" algn="ctr">
                      <a:solidFill>
                        <a:srgbClr val="BCDEC2"/>
                      </a:solidFill>
                      <a:prstDash val="solid"/>
                      <a:round/>
                      <a:headEnd type="none" w="med" len="med"/>
                      <a:tailEnd type="none" w="med" len="med"/>
                    </a:lnL>
                    <a:lnR w="12700" cap="flat" cmpd="sng" algn="ctr">
                      <a:solidFill>
                        <a:srgbClr val="BCDEC2"/>
                      </a:solidFill>
                      <a:prstDash val="solid"/>
                      <a:round/>
                      <a:headEnd type="none" w="med" len="med"/>
                      <a:tailEnd type="none" w="med" len="med"/>
                    </a:lnR>
                    <a:lnT w="12700" cap="flat" cmpd="sng" algn="ctr">
                      <a:solidFill>
                        <a:srgbClr val="BCDEC2"/>
                      </a:solidFill>
                      <a:prstDash val="solid"/>
                      <a:round/>
                      <a:headEnd type="none" w="med" len="med"/>
                      <a:tailEnd type="none" w="med" len="med"/>
                    </a:lnT>
                    <a:lnB w="12700" cap="flat" cmpd="sng" algn="ctr">
                      <a:solidFill>
                        <a:srgbClr val="BCDEC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cxnSp>
        <p:nvCxnSpPr>
          <p:cNvPr id="7" name="Straight Arrow Connector 6"/>
          <p:cNvCxnSpPr/>
          <p:nvPr userDrawn="1"/>
        </p:nvCxnSpPr>
        <p:spPr>
          <a:xfrm flipH="1" flipV="1">
            <a:off x="2277830" y="1770374"/>
            <a:ext cx="4990" cy="3342478"/>
          </a:xfrm>
          <a:prstGeom prst="straightConnector1">
            <a:avLst/>
          </a:prstGeom>
          <a:noFill/>
          <a:ln w="19050" cap="flat" cmpd="sng" algn="ctr">
            <a:solidFill>
              <a:srgbClr val="009147"/>
            </a:solidFill>
            <a:prstDash val="solid"/>
            <a:tailEnd type="arrow"/>
          </a:ln>
          <a:effectLst/>
        </p:spPr>
      </p:cxnSp>
      <p:cxnSp>
        <p:nvCxnSpPr>
          <p:cNvPr id="8" name="Straight Arrow Connector 7"/>
          <p:cNvCxnSpPr/>
          <p:nvPr userDrawn="1"/>
        </p:nvCxnSpPr>
        <p:spPr>
          <a:xfrm>
            <a:off x="2273729" y="5112852"/>
            <a:ext cx="7459934" cy="0"/>
          </a:xfrm>
          <a:prstGeom prst="straightConnector1">
            <a:avLst/>
          </a:prstGeom>
          <a:noFill/>
          <a:ln w="19050" cap="flat" cmpd="sng" algn="ctr">
            <a:solidFill>
              <a:srgbClr val="009147"/>
            </a:solidFill>
            <a:prstDash val="solid"/>
            <a:tailEnd type="arrow"/>
          </a:ln>
          <a:effectLst/>
        </p:spPr>
      </p:cxnSp>
      <p:sp>
        <p:nvSpPr>
          <p:cNvPr id="9" name="Oval 60"/>
          <p:cNvSpPr>
            <a:spLocks noChangeArrowheads="1"/>
          </p:cNvSpPr>
          <p:nvPr userDrawn="1"/>
        </p:nvSpPr>
        <p:spPr bwMode="gray">
          <a:xfrm>
            <a:off x="3349726" y="5785042"/>
            <a:ext cx="288000" cy="234000"/>
          </a:xfrm>
          <a:prstGeom prst="ellipse">
            <a:avLst/>
          </a:prstGeom>
          <a:solidFill>
            <a:srgbClr val="FAA819">
              <a:lumMod val="75000"/>
            </a:srgbClr>
          </a:solidFill>
          <a:ln w="9525" algn="ctr">
            <a:noFill/>
            <a:round/>
            <a:headEnd/>
            <a:tailEnd/>
          </a:ln>
          <a:effectLst/>
          <a:extLst/>
        </p:spPr>
        <p:txBody>
          <a:bodyPr wrap="none" lIns="0" tIns="0" rIns="0" bIns="0" anchor="ctr"/>
          <a:lstStyle/>
          <a:p>
            <a:pPr marL="0" marR="0" lvl="0" indent="0" algn="ctr" defTabSz="914400" eaLnBrk="1" fontAlgn="auto" latinLnBrk="0" hangingPunct="1">
              <a:lnSpc>
                <a:spcPct val="100000"/>
              </a:lnSpc>
              <a:spcBef>
                <a:spcPts val="0"/>
              </a:spcBef>
              <a:spcAft>
                <a:spcPts val="0"/>
              </a:spcAft>
              <a:buClr>
                <a:srgbClr val="28476C"/>
              </a:buClr>
              <a:buSzTx/>
              <a:buFontTx/>
              <a:buNone/>
              <a:tabLst/>
              <a:defRPr/>
            </a:pPr>
            <a:r>
              <a:rPr kumimoji="0" lang="en-US" sz="1400" b="1" i="0" u="none" strike="noStrike" kern="0" cap="none" spc="0" normalizeH="0" baseline="0" noProof="0" dirty="0">
                <a:ln>
                  <a:noFill/>
                </a:ln>
                <a:solidFill>
                  <a:prstClr val="black"/>
                </a:solidFill>
                <a:effectLst/>
                <a:uLnTx/>
                <a:uFillTx/>
              </a:rPr>
              <a:t>#</a:t>
            </a:r>
          </a:p>
        </p:txBody>
      </p:sp>
      <p:sp>
        <p:nvSpPr>
          <p:cNvPr id="10" name="Oval 9"/>
          <p:cNvSpPr>
            <a:spLocks noChangeArrowheads="1"/>
          </p:cNvSpPr>
          <p:nvPr userDrawn="1"/>
        </p:nvSpPr>
        <p:spPr bwMode="gray">
          <a:xfrm>
            <a:off x="4619097" y="5780796"/>
            <a:ext cx="288000" cy="234000"/>
          </a:xfrm>
          <a:prstGeom prst="ellipse">
            <a:avLst/>
          </a:prstGeom>
          <a:solidFill>
            <a:srgbClr val="009147"/>
          </a:solidFill>
          <a:ln w="9525" algn="ctr">
            <a:noFill/>
            <a:round/>
            <a:headEnd/>
            <a:tailEnd/>
          </a:ln>
          <a:effectLst/>
          <a:extLst/>
        </p:spPr>
        <p:txBody>
          <a:bodyPr wrap="none" lIns="0" tIns="0" rIns="0" bIns="0" anchor="ctr"/>
          <a:lstStyle/>
          <a:p>
            <a:pPr marL="0" marR="0" lvl="0" indent="0" algn="ctr" defTabSz="914400" eaLnBrk="1" fontAlgn="auto" latinLnBrk="0" hangingPunct="1">
              <a:lnSpc>
                <a:spcPct val="100000"/>
              </a:lnSpc>
              <a:spcBef>
                <a:spcPts val="0"/>
              </a:spcBef>
              <a:spcAft>
                <a:spcPts val="0"/>
              </a:spcAft>
              <a:buClr>
                <a:srgbClr val="28476C"/>
              </a:buClr>
              <a:buSzTx/>
              <a:buFontTx/>
              <a:buNone/>
              <a:tabLst/>
              <a:defRPr/>
            </a:pPr>
            <a:r>
              <a:rPr kumimoji="0" lang="en-US" sz="1400" b="1" i="0" u="none" strike="noStrike" kern="0" cap="none" spc="0" normalizeH="0" baseline="0" noProof="0" dirty="0">
                <a:ln>
                  <a:noFill/>
                </a:ln>
                <a:solidFill>
                  <a:prstClr val="white"/>
                </a:solidFill>
                <a:effectLst/>
                <a:uLnTx/>
                <a:uFillTx/>
              </a:rPr>
              <a:t>#</a:t>
            </a:r>
          </a:p>
        </p:txBody>
      </p:sp>
      <p:sp>
        <p:nvSpPr>
          <p:cNvPr id="11" name="Oval 60"/>
          <p:cNvSpPr>
            <a:spLocks noChangeArrowheads="1"/>
          </p:cNvSpPr>
          <p:nvPr userDrawn="1"/>
        </p:nvSpPr>
        <p:spPr bwMode="gray">
          <a:xfrm>
            <a:off x="6104767" y="5776550"/>
            <a:ext cx="288000" cy="234000"/>
          </a:xfrm>
          <a:prstGeom prst="ellipse">
            <a:avLst/>
          </a:prstGeom>
          <a:solidFill>
            <a:srgbClr val="625641">
              <a:lumMod val="60000"/>
              <a:lumOff val="40000"/>
            </a:srgbClr>
          </a:solidFill>
          <a:ln w="9525" algn="ctr">
            <a:noFill/>
            <a:round/>
            <a:headEnd/>
            <a:tailEnd/>
          </a:ln>
          <a:effectLst/>
          <a:extLst/>
        </p:spPr>
        <p:txBody>
          <a:bodyPr wrap="none" lIns="0" tIns="0" rIns="0" bIns="0" anchor="ctr"/>
          <a:lstStyle/>
          <a:p>
            <a:pPr marL="0" marR="0" lvl="0" indent="0" algn="ctr" defTabSz="914400" eaLnBrk="1" fontAlgn="auto" latinLnBrk="0" hangingPunct="1">
              <a:lnSpc>
                <a:spcPct val="100000"/>
              </a:lnSpc>
              <a:spcBef>
                <a:spcPts val="0"/>
              </a:spcBef>
              <a:spcAft>
                <a:spcPts val="0"/>
              </a:spcAft>
              <a:buClr>
                <a:srgbClr val="28476C"/>
              </a:buClr>
              <a:buSzTx/>
              <a:buFontTx/>
              <a:buNone/>
              <a:tabLst/>
              <a:defRPr/>
            </a:pPr>
            <a:r>
              <a:rPr kumimoji="0" lang="en-US" sz="1400" b="1" i="0" u="none" strike="noStrike" kern="0" cap="none" spc="0" normalizeH="0" baseline="0" noProof="0" dirty="0">
                <a:ln>
                  <a:noFill/>
                </a:ln>
                <a:solidFill>
                  <a:prstClr val="white"/>
                </a:solidFill>
                <a:effectLst/>
                <a:uLnTx/>
                <a:uFillTx/>
              </a:rPr>
              <a:t>#</a:t>
            </a:r>
          </a:p>
        </p:txBody>
      </p:sp>
      <p:sp>
        <p:nvSpPr>
          <p:cNvPr id="12" name="Oval 60"/>
          <p:cNvSpPr>
            <a:spLocks noChangeArrowheads="1"/>
          </p:cNvSpPr>
          <p:nvPr userDrawn="1"/>
        </p:nvSpPr>
        <p:spPr bwMode="gray">
          <a:xfrm>
            <a:off x="7877568" y="5776550"/>
            <a:ext cx="288000" cy="234000"/>
          </a:xfrm>
          <a:prstGeom prst="ellipse">
            <a:avLst/>
          </a:prstGeom>
          <a:solidFill>
            <a:srgbClr val="FF0000"/>
          </a:solidFill>
          <a:ln w="9525" algn="ctr">
            <a:noFill/>
            <a:round/>
            <a:headEnd/>
            <a:tailEnd/>
          </a:ln>
          <a:effectLst/>
          <a:extLst/>
        </p:spPr>
        <p:txBody>
          <a:bodyPr wrap="none" lIns="0" tIns="0" rIns="0" bIns="0" anchor="ctr"/>
          <a:lstStyle/>
          <a:p>
            <a:pPr marL="0" marR="0" lvl="0" indent="0" algn="ctr" defTabSz="914400" eaLnBrk="1" fontAlgn="auto" latinLnBrk="0" hangingPunct="1">
              <a:lnSpc>
                <a:spcPct val="100000"/>
              </a:lnSpc>
              <a:spcBef>
                <a:spcPts val="0"/>
              </a:spcBef>
              <a:spcAft>
                <a:spcPts val="0"/>
              </a:spcAft>
              <a:buClr>
                <a:srgbClr val="28476C"/>
              </a:buClr>
              <a:buSzTx/>
              <a:buFontTx/>
              <a:buNone/>
              <a:tabLst/>
              <a:defRPr/>
            </a:pPr>
            <a:r>
              <a:rPr kumimoji="0" lang="en-US" sz="1400" b="1" i="0" u="none" strike="noStrike" kern="0" cap="none" spc="0" normalizeH="0" baseline="0" noProof="0" dirty="0">
                <a:ln>
                  <a:noFill/>
                </a:ln>
                <a:solidFill>
                  <a:prstClr val="white"/>
                </a:solidFill>
                <a:effectLst/>
                <a:uLnTx/>
                <a:uFillTx/>
              </a:rPr>
              <a:t>#</a:t>
            </a:r>
          </a:p>
        </p:txBody>
      </p:sp>
      <p:sp>
        <p:nvSpPr>
          <p:cNvPr id="13" name="Text Placeholder 4"/>
          <p:cNvSpPr>
            <a:spLocks noGrp="1"/>
          </p:cNvSpPr>
          <p:nvPr>
            <p:ph type="body" sz="quarter" idx="69" hasCustomPrompt="1"/>
          </p:nvPr>
        </p:nvSpPr>
        <p:spPr>
          <a:xfrm>
            <a:off x="2731628" y="4765640"/>
            <a:ext cx="281354" cy="228600"/>
          </a:xfrm>
          <a:prstGeom prst="ellipse">
            <a:avLst/>
          </a:prstGeom>
          <a:solidFill>
            <a:srgbClr val="DEA701"/>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14" name="Text Placeholder 4"/>
          <p:cNvSpPr>
            <a:spLocks noGrp="1"/>
          </p:cNvSpPr>
          <p:nvPr>
            <p:ph type="body" sz="quarter" idx="70" hasCustomPrompt="1"/>
          </p:nvPr>
        </p:nvSpPr>
        <p:spPr>
          <a:xfrm>
            <a:off x="3134961" y="4765640"/>
            <a:ext cx="281354" cy="228600"/>
          </a:xfrm>
          <a:prstGeom prst="ellipse">
            <a:avLst/>
          </a:prstGeom>
          <a:solidFill>
            <a:srgbClr val="00863D"/>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15" name="Text Placeholder 4"/>
          <p:cNvSpPr>
            <a:spLocks noGrp="1"/>
          </p:cNvSpPr>
          <p:nvPr>
            <p:ph type="body" sz="quarter" idx="71" hasCustomPrompt="1"/>
          </p:nvPr>
        </p:nvSpPr>
        <p:spPr>
          <a:xfrm>
            <a:off x="3549553" y="4765640"/>
            <a:ext cx="281354" cy="228600"/>
          </a:xfrm>
          <a:prstGeom prst="ellipse">
            <a:avLst/>
          </a:prstGeom>
          <a:solidFill>
            <a:srgbClr val="FF0000"/>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16" name="Text Placeholder 4"/>
          <p:cNvSpPr>
            <a:spLocks noGrp="1"/>
          </p:cNvSpPr>
          <p:nvPr>
            <p:ph type="body" sz="quarter" idx="72" hasCustomPrompt="1"/>
          </p:nvPr>
        </p:nvSpPr>
        <p:spPr>
          <a:xfrm>
            <a:off x="3898732" y="4765640"/>
            <a:ext cx="281354" cy="228600"/>
          </a:xfrm>
          <a:prstGeom prst="ellipse">
            <a:avLst/>
          </a:prstGeom>
          <a:solidFill>
            <a:srgbClr val="AC9D82"/>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17" name="Text Placeholder 9"/>
          <p:cNvSpPr>
            <a:spLocks noGrp="1"/>
          </p:cNvSpPr>
          <p:nvPr>
            <p:ph type="body" sz="quarter" idx="50" hasCustomPrompt="1"/>
          </p:nvPr>
        </p:nvSpPr>
        <p:spPr>
          <a:xfrm>
            <a:off x="760272" y="2128980"/>
            <a:ext cx="1100588" cy="457200"/>
          </a:xfrm>
          <a:prstGeom prst="rect">
            <a:avLst/>
          </a:prstGeom>
        </p:spPr>
        <p:txBody>
          <a:bodyPr lIns="0" tIns="0" rIns="0" bIns="0"/>
          <a:lstStyle>
            <a:lvl1pPr marL="0" indent="0">
              <a:buNone/>
              <a:defRPr sz="1400" b="1">
                <a:solidFill>
                  <a:srgbClr val="009147"/>
                </a:solidFill>
              </a:defRPr>
            </a:lvl1pPr>
            <a:lvl2pPr marL="347663" indent="-174625">
              <a:defRPr sz="1200">
                <a:solidFill>
                  <a:srgbClr val="000000"/>
                </a:solidFill>
              </a:defRPr>
            </a:lvl2pPr>
            <a:lvl3pPr marL="509588" indent="-161925">
              <a:defRPr sz="1200">
                <a:solidFill>
                  <a:srgbClr val="000000"/>
                </a:solidFill>
              </a:defRPr>
            </a:lvl3pPr>
            <a:lvl4pPr marL="682625" indent="-173038">
              <a:defRPr sz="1200">
                <a:solidFill>
                  <a:srgbClr val="000000"/>
                </a:solidFill>
              </a:defRPr>
            </a:lvl4pPr>
          </a:lstStyle>
          <a:p>
            <a:pPr lvl="0"/>
            <a:r>
              <a:rPr lang="en-US" dirty="0" smtClean="0"/>
              <a:t>High</a:t>
            </a:r>
            <a:br>
              <a:rPr lang="en-US" dirty="0" smtClean="0"/>
            </a:br>
            <a:r>
              <a:rPr lang="en-US" dirty="0" smtClean="0"/>
              <a:t>Click to edit</a:t>
            </a:r>
          </a:p>
        </p:txBody>
      </p:sp>
      <p:sp>
        <p:nvSpPr>
          <p:cNvPr id="18" name="Text Placeholder 9"/>
          <p:cNvSpPr>
            <a:spLocks noGrp="1"/>
          </p:cNvSpPr>
          <p:nvPr>
            <p:ph type="body" sz="quarter" idx="73" hasCustomPrompt="1"/>
          </p:nvPr>
        </p:nvSpPr>
        <p:spPr>
          <a:xfrm>
            <a:off x="780539" y="3213498"/>
            <a:ext cx="1100588" cy="457200"/>
          </a:xfrm>
          <a:prstGeom prst="rect">
            <a:avLst/>
          </a:prstGeom>
        </p:spPr>
        <p:txBody>
          <a:bodyPr lIns="0" tIns="0" rIns="0" bIns="0"/>
          <a:lstStyle>
            <a:lvl1pPr marL="0" indent="0">
              <a:buNone/>
              <a:defRPr sz="1400" b="1">
                <a:solidFill>
                  <a:srgbClr val="009147"/>
                </a:solidFill>
              </a:defRPr>
            </a:lvl1pPr>
            <a:lvl2pPr marL="347663" indent="-174625">
              <a:defRPr sz="1200">
                <a:solidFill>
                  <a:srgbClr val="000000"/>
                </a:solidFill>
              </a:defRPr>
            </a:lvl2pPr>
            <a:lvl3pPr marL="509588" indent="-161925">
              <a:defRPr sz="1200">
                <a:solidFill>
                  <a:srgbClr val="000000"/>
                </a:solidFill>
              </a:defRPr>
            </a:lvl3pPr>
            <a:lvl4pPr marL="682625" indent="-173038">
              <a:defRPr sz="1200">
                <a:solidFill>
                  <a:srgbClr val="000000"/>
                </a:solidFill>
              </a:defRPr>
            </a:lvl4pPr>
          </a:lstStyle>
          <a:p>
            <a:pPr lvl="0"/>
            <a:r>
              <a:rPr lang="en-US" dirty="0" smtClean="0"/>
              <a:t>Medium</a:t>
            </a:r>
            <a:br>
              <a:rPr lang="en-US" dirty="0" smtClean="0"/>
            </a:br>
            <a:r>
              <a:rPr lang="en-US" dirty="0" smtClean="0"/>
              <a:t>Click to edit</a:t>
            </a:r>
          </a:p>
        </p:txBody>
      </p:sp>
      <p:sp>
        <p:nvSpPr>
          <p:cNvPr id="19" name="Text Placeholder 9"/>
          <p:cNvSpPr>
            <a:spLocks noGrp="1"/>
          </p:cNvSpPr>
          <p:nvPr>
            <p:ph type="body" sz="quarter" idx="74" hasCustomPrompt="1"/>
          </p:nvPr>
        </p:nvSpPr>
        <p:spPr>
          <a:xfrm>
            <a:off x="780539" y="4319285"/>
            <a:ext cx="1100588" cy="457200"/>
          </a:xfrm>
          <a:prstGeom prst="rect">
            <a:avLst/>
          </a:prstGeom>
        </p:spPr>
        <p:txBody>
          <a:bodyPr lIns="0" tIns="0" rIns="0" bIns="0"/>
          <a:lstStyle>
            <a:lvl1pPr marL="0" indent="0">
              <a:buNone/>
              <a:defRPr sz="1400" b="1">
                <a:solidFill>
                  <a:srgbClr val="009147"/>
                </a:solidFill>
              </a:defRPr>
            </a:lvl1pPr>
            <a:lvl2pPr marL="347663" indent="-174625">
              <a:defRPr sz="1200">
                <a:solidFill>
                  <a:srgbClr val="000000"/>
                </a:solidFill>
              </a:defRPr>
            </a:lvl2pPr>
            <a:lvl3pPr marL="509588" indent="-161925">
              <a:defRPr sz="1200">
                <a:solidFill>
                  <a:srgbClr val="000000"/>
                </a:solidFill>
              </a:defRPr>
            </a:lvl3pPr>
            <a:lvl4pPr marL="682625" indent="-173038">
              <a:defRPr sz="1200">
                <a:solidFill>
                  <a:srgbClr val="000000"/>
                </a:solidFill>
              </a:defRPr>
            </a:lvl4pPr>
          </a:lstStyle>
          <a:p>
            <a:pPr lvl="0"/>
            <a:r>
              <a:rPr lang="en-US" dirty="0" smtClean="0"/>
              <a:t>Low</a:t>
            </a:r>
            <a:br>
              <a:rPr lang="en-US" dirty="0" smtClean="0"/>
            </a:br>
            <a:r>
              <a:rPr lang="en-US" dirty="0" smtClean="0"/>
              <a:t>Click to edit</a:t>
            </a:r>
          </a:p>
        </p:txBody>
      </p:sp>
      <p:sp>
        <p:nvSpPr>
          <p:cNvPr id="20" name="Text Placeholder 9"/>
          <p:cNvSpPr>
            <a:spLocks noGrp="1"/>
          </p:cNvSpPr>
          <p:nvPr>
            <p:ph type="body" sz="quarter" idx="75" hasCustomPrompt="1"/>
          </p:nvPr>
        </p:nvSpPr>
        <p:spPr>
          <a:xfrm>
            <a:off x="2730320" y="5184380"/>
            <a:ext cx="1100588" cy="457200"/>
          </a:xfrm>
          <a:prstGeom prst="rect">
            <a:avLst/>
          </a:prstGeom>
        </p:spPr>
        <p:txBody>
          <a:bodyPr lIns="0" tIns="0" rIns="0" bIns="0"/>
          <a:lstStyle>
            <a:lvl1pPr marL="0" indent="0" algn="ctr">
              <a:buNone/>
              <a:defRPr sz="1400" b="1">
                <a:solidFill>
                  <a:srgbClr val="009147"/>
                </a:solidFill>
              </a:defRPr>
            </a:lvl1pPr>
            <a:lvl2pPr marL="347663" indent="-174625">
              <a:defRPr sz="1200">
                <a:solidFill>
                  <a:srgbClr val="000000"/>
                </a:solidFill>
              </a:defRPr>
            </a:lvl2pPr>
            <a:lvl3pPr marL="509588" indent="-161925">
              <a:defRPr sz="1200">
                <a:solidFill>
                  <a:srgbClr val="000000"/>
                </a:solidFill>
              </a:defRPr>
            </a:lvl3pPr>
            <a:lvl4pPr marL="682625" indent="-173038">
              <a:defRPr sz="1200">
                <a:solidFill>
                  <a:srgbClr val="000000"/>
                </a:solidFill>
              </a:defRPr>
            </a:lvl4pPr>
          </a:lstStyle>
          <a:p>
            <a:pPr lvl="0"/>
            <a:r>
              <a:rPr lang="en-US" dirty="0" smtClean="0"/>
              <a:t>&lt;6 months</a:t>
            </a:r>
            <a:br>
              <a:rPr lang="en-US" dirty="0" smtClean="0"/>
            </a:br>
            <a:r>
              <a:rPr lang="en-US" dirty="0" smtClean="0"/>
              <a:t>Click to edit</a:t>
            </a:r>
          </a:p>
        </p:txBody>
      </p:sp>
      <p:sp>
        <p:nvSpPr>
          <p:cNvPr id="21" name="Text Placeholder 9"/>
          <p:cNvSpPr>
            <a:spLocks noGrp="1"/>
          </p:cNvSpPr>
          <p:nvPr>
            <p:ph type="body" sz="quarter" idx="76" hasCustomPrompt="1"/>
          </p:nvPr>
        </p:nvSpPr>
        <p:spPr>
          <a:xfrm>
            <a:off x="5210785" y="5184380"/>
            <a:ext cx="1447946" cy="457200"/>
          </a:xfrm>
          <a:prstGeom prst="rect">
            <a:avLst/>
          </a:prstGeom>
        </p:spPr>
        <p:txBody>
          <a:bodyPr lIns="0" tIns="0" rIns="0" bIns="0"/>
          <a:lstStyle>
            <a:lvl1pPr marL="0" indent="0" algn="ctr">
              <a:buNone/>
              <a:defRPr sz="1400" b="1">
                <a:solidFill>
                  <a:srgbClr val="009147"/>
                </a:solidFill>
              </a:defRPr>
            </a:lvl1pPr>
            <a:lvl2pPr marL="347663" indent="-174625">
              <a:defRPr sz="1200">
                <a:solidFill>
                  <a:srgbClr val="000000"/>
                </a:solidFill>
              </a:defRPr>
            </a:lvl2pPr>
            <a:lvl3pPr marL="509588" indent="-161925">
              <a:defRPr sz="1200">
                <a:solidFill>
                  <a:srgbClr val="000000"/>
                </a:solidFill>
              </a:defRPr>
            </a:lvl3pPr>
            <a:lvl4pPr marL="682625" indent="-173038">
              <a:defRPr sz="1200">
                <a:solidFill>
                  <a:srgbClr val="000000"/>
                </a:solidFill>
              </a:defRPr>
            </a:lvl4pPr>
          </a:lstStyle>
          <a:p>
            <a:pPr lvl="0"/>
            <a:r>
              <a:rPr lang="en-US" dirty="0" smtClean="0"/>
              <a:t>6 - 12 months</a:t>
            </a:r>
            <a:br>
              <a:rPr lang="en-US" dirty="0" smtClean="0"/>
            </a:br>
            <a:r>
              <a:rPr lang="en-US" dirty="0" smtClean="0"/>
              <a:t>Click to edit</a:t>
            </a:r>
          </a:p>
        </p:txBody>
      </p:sp>
      <p:sp>
        <p:nvSpPr>
          <p:cNvPr id="22" name="Text Placeholder 9"/>
          <p:cNvSpPr>
            <a:spLocks noGrp="1"/>
          </p:cNvSpPr>
          <p:nvPr>
            <p:ph type="body" sz="quarter" idx="77" hasCustomPrompt="1"/>
          </p:nvPr>
        </p:nvSpPr>
        <p:spPr>
          <a:xfrm>
            <a:off x="7859499" y="5184380"/>
            <a:ext cx="1100588" cy="457200"/>
          </a:xfrm>
          <a:prstGeom prst="rect">
            <a:avLst/>
          </a:prstGeom>
        </p:spPr>
        <p:txBody>
          <a:bodyPr lIns="0" tIns="0" rIns="0" bIns="0"/>
          <a:lstStyle>
            <a:lvl1pPr marL="0" indent="0" algn="ctr">
              <a:buNone/>
              <a:defRPr sz="1400" b="1">
                <a:solidFill>
                  <a:srgbClr val="009147"/>
                </a:solidFill>
              </a:defRPr>
            </a:lvl1pPr>
            <a:lvl2pPr marL="347663" indent="-174625">
              <a:defRPr sz="1200">
                <a:solidFill>
                  <a:srgbClr val="000000"/>
                </a:solidFill>
              </a:defRPr>
            </a:lvl2pPr>
            <a:lvl3pPr marL="509588" indent="-161925">
              <a:defRPr sz="1200">
                <a:solidFill>
                  <a:srgbClr val="000000"/>
                </a:solidFill>
              </a:defRPr>
            </a:lvl3pPr>
            <a:lvl4pPr marL="682625" indent="-173038">
              <a:defRPr sz="1200">
                <a:solidFill>
                  <a:srgbClr val="000000"/>
                </a:solidFill>
              </a:defRPr>
            </a:lvl4pPr>
          </a:lstStyle>
          <a:p>
            <a:pPr lvl="0"/>
            <a:r>
              <a:rPr lang="en-US" dirty="0" smtClean="0"/>
              <a:t>&gt;12 months</a:t>
            </a:r>
            <a:br>
              <a:rPr lang="en-US" dirty="0" smtClean="0"/>
            </a:br>
            <a:r>
              <a:rPr lang="en-US" dirty="0" smtClean="0"/>
              <a:t>Click to edit</a:t>
            </a:r>
          </a:p>
        </p:txBody>
      </p:sp>
      <p:sp>
        <p:nvSpPr>
          <p:cNvPr id="23" name="Text Placeholder 9"/>
          <p:cNvSpPr>
            <a:spLocks noGrp="1"/>
          </p:cNvSpPr>
          <p:nvPr>
            <p:ph type="body" sz="quarter" idx="78" hasCustomPrompt="1"/>
          </p:nvPr>
        </p:nvSpPr>
        <p:spPr>
          <a:xfrm>
            <a:off x="711016" y="1304924"/>
            <a:ext cx="1484633" cy="640080"/>
          </a:xfrm>
          <a:prstGeom prst="rect">
            <a:avLst/>
          </a:prstGeom>
        </p:spPr>
        <p:txBody>
          <a:bodyPr lIns="0" tIns="0" rIns="0" bIns="0"/>
          <a:lstStyle>
            <a:lvl1pPr marL="0" indent="0">
              <a:buNone/>
              <a:defRPr sz="1400" b="1">
                <a:solidFill>
                  <a:srgbClr val="000000"/>
                </a:solidFill>
              </a:defRPr>
            </a:lvl1pPr>
            <a:lvl2pPr marL="347663" indent="-174625">
              <a:defRPr sz="1200">
                <a:solidFill>
                  <a:srgbClr val="000000"/>
                </a:solidFill>
              </a:defRPr>
            </a:lvl2pPr>
            <a:lvl3pPr marL="509588" indent="-161925">
              <a:defRPr sz="1200">
                <a:solidFill>
                  <a:srgbClr val="000000"/>
                </a:solidFill>
              </a:defRPr>
            </a:lvl3pPr>
            <a:lvl4pPr marL="682625" indent="-173038">
              <a:defRPr sz="1200">
                <a:solidFill>
                  <a:srgbClr val="000000"/>
                </a:solidFill>
              </a:defRPr>
            </a:lvl4pPr>
          </a:lstStyle>
          <a:p>
            <a:pPr lvl="0"/>
            <a:r>
              <a:rPr lang="en-US" dirty="0" smtClean="0"/>
              <a:t>Difficulty of implementation</a:t>
            </a:r>
            <a:br>
              <a:rPr lang="en-US" dirty="0" smtClean="0"/>
            </a:br>
            <a:r>
              <a:rPr lang="en-US" dirty="0" smtClean="0"/>
              <a:t>Click to edit</a:t>
            </a:r>
          </a:p>
        </p:txBody>
      </p:sp>
      <p:sp>
        <p:nvSpPr>
          <p:cNvPr id="24" name="Text Placeholder 9"/>
          <p:cNvSpPr>
            <a:spLocks noGrp="1"/>
          </p:cNvSpPr>
          <p:nvPr>
            <p:ph type="body" sz="quarter" idx="79" hasCustomPrompt="1"/>
          </p:nvPr>
        </p:nvSpPr>
        <p:spPr>
          <a:xfrm>
            <a:off x="9795052" y="5103997"/>
            <a:ext cx="1728089" cy="640080"/>
          </a:xfrm>
          <a:prstGeom prst="rect">
            <a:avLst/>
          </a:prstGeom>
        </p:spPr>
        <p:txBody>
          <a:bodyPr lIns="0" tIns="0" rIns="0" bIns="0"/>
          <a:lstStyle>
            <a:lvl1pPr marL="0" indent="0">
              <a:buNone/>
              <a:defRPr sz="1400" b="1">
                <a:solidFill>
                  <a:srgbClr val="000000"/>
                </a:solidFill>
              </a:defRPr>
            </a:lvl1pPr>
            <a:lvl2pPr marL="347663" indent="-174625">
              <a:defRPr sz="1200">
                <a:solidFill>
                  <a:srgbClr val="000000"/>
                </a:solidFill>
              </a:defRPr>
            </a:lvl2pPr>
            <a:lvl3pPr marL="509588" indent="-161925">
              <a:defRPr sz="1200">
                <a:solidFill>
                  <a:srgbClr val="000000"/>
                </a:solidFill>
              </a:defRPr>
            </a:lvl3pPr>
            <a:lvl4pPr marL="682625" indent="-173038">
              <a:defRPr sz="1200">
                <a:solidFill>
                  <a:srgbClr val="000000"/>
                </a:solidFill>
              </a:defRPr>
            </a:lvl4pPr>
          </a:lstStyle>
          <a:p>
            <a:pPr lvl="0"/>
            <a:r>
              <a:rPr lang="en-US" dirty="0" smtClean="0"/>
              <a:t>Timeline for completion</a:t>
            </a:r>
            <a:br>
              <a:rPr lang="en-US" dirty="0" smtClean="0"/>
            </a:br>
            <a:r>
              <a:rPr lang="en-US" dirty="0" smtClean="0"/>
              <a:t>Click to edit</a:t>
            </a:r>
          </a:p>
        </p:txBody>
      </p:sp>
      <p:sp>
        <p:nvSpPr>
          <p:cNvPr id="25" name="Text Placeholder 9"/>
          <p:cNvSpPr>
            <a:spLocks noGrp="1"/>
          </p:cNvSpPr>
          <p:nvPr>
            <p:ph type="body" sz="quarter" idx="80" hasCustomPrompt="1"/>
          </p:nvPr>
        </p:nvSpPr>
        <p:spPr>
          <a:xfrm>
            <a:off x="2479122" y="5767855"/>
            <a:ext cx="766290" cy="274320"/>
          </a:xfrm>
          <a:prstGeom prst="rect">
            <a:avLst/>
          </a:prstGeom>
        </p:spPr>
        <p:txBody>
          <a:bodyPr lIns="0" tIns="0" rIns="0" bIns="0" anchor="ctr"/>
          <a:lstStyle>
            <a:lvl1pPr marL="0" indent="0">
              <a:buNone/>
              <a:defRPr sz="1400" b="1">
                <a:solidFill>
                  <a:srgbClr val="000000"/>
                </a:solidFill>
              </a:defRPr>
            </a:lvl1pPr>
            <a:lvl2pPr marL="347663" indent="-174625">
              <a:defRPr sz="1200">
                <a:solidFill>
                  <a:srgbClr val="000000"/>
                </a:solidFill>
              </a:defRPr>
            </a:lvl2pPr>
            <a:lvl3pPr marL="509588" indent="-161925">
              <a:defRPr sz="1200">
                <a:solidFill>
                  <a:srgbClr val="000000"/>
                </a:solidFill>
              </a:defRPr>
            </a:lvl3pPr>
            <a:lvl4pPr marL="682625" indent="-173038">
              <a:defRPr sz="1200">
                <a:solidFill>
                  <a:srgbClr val="000000"/>
                </a:solidFill>
              </a:defRPr>
            </a:lvl4pPr>
          </a:lstStyle>
          <a:p>
            <a:pPr lvl="0"/>
            <a:r>
              <a:rPr lang="en-US" dirty="0" smtClean="0"/>
              <a:t>Legend:</a:t>
            </a:r>
          </a:p>
        </p:txBody>
      </p:sp>
      <p:sp>
        <p:nvSpPr>
          <p:cNvPr id="26" name="Text Placeholder 9"/>
          <p:cNvSpPr>
            <a:spLocks noGrp="1"/>
          </p:cNvSpPr>
          <p:nvPr>
            <p:ph type="body" sz="quarter" idx="81" hasCustomPrompt="1"/>
          </p:nvPr>
        </p:nvSpPr>
        <p:spPr>
          <a:xfrm>
            <a:off x="3676992" y="5756390"/>
            <a:ext cx="766290" cy="274320"/>
          </a:xfrm>
          <a:prstGeom prst="rect">
            <a:avLst/>
          </a:prstGeom>
        </p:spPr>
        <p:txBody>
          <a:bodyPr lIns="0" tIns="0" rIns="0" bIns="0" anchor="ctr"/>
          <a:lstStyle>
            <a:lvl1pPr marL="0" indent="0">
              <a:buNone/>
              <a:defRPr sz="1400" b="1">
                <a:solidFill>
                  <a:srgbClr val="000000"/>
                </a:solidFill>
              </a:defRPr>
            </a:lvl1pPr>
            <a:lvl2pPr marL="347663" indent="-174625">
              <a:defRPr sz="1200">
                <a:solidFill>
                  <a:srgbClr val="000000"/>
                </a:solidFill>
              </a:defRPr>
            </a:lvl2pPr>
            <a:lvl3pPr marL="509588" indent="-161925">
              <a:defRPr sz="1200">
                <a:solidFill>
                  <a:srgbClr val="000000"/>
                </a:solidFill>
              </a:defRPr>
            </a:lvl3pPr>
            <a:lvl4pPr marL="682625" indent="-173038">
              <a:defRPr sz="1200">
                <a:solidFill>
                  <a:srgbClr val="000000"/>
                </a:solidFill>
              </a:defRPr>
            </a:lvl4pPr>
          </a:lstStyle>
          <a:p>
            <a:pPr lvl="0"/>
            <a:r>
              <a:rPr lang="en-US" dirty="0" smtClean="0"/>
              <a:t>Policy</a:t>
            </a:r>
          </a:p>
        </p:txBody>
      </p:sp>
      <p:sp>
        <p:nvSpPr>
          <p:cNvPr id="27" name="Text Placeholder 9"/>
          <p:cNvSpPr>
            <a:spLocks noGrp="1"/>
          </p:cNvSpPr>
          <p:nvPr>
            <p:ph type="body" sz="quarter" idx="82" hasCustomPrompt="1"/>
          </p:nvPr>
        </p:nvSpPr>
        <p:spPr>
          <a:xfrm>
            <a:off x="8165568" y="5759666"/>
            <a:ext cx="1400222" cy="274320"/>
          </a:xfrm>
          <a:prstGeom prst="rect">
            <a:avLst/>
          </a:prstGeom>
        </p:spPr>
        <p:txBody>
          <a:bodyPr lIns="0" tIns="0" rIns="0" bIns="0" anchor="ctr"/>
          <a:lstStyle>
            <a:lvl1pPr marL="0" indent="0">
              <a:buNone/>
              <a:defRPr sz="1400" b="1">
                <a:solidFill>
                  <a:srgbClr val="000000"/>
                </a:solidFill>
              </a:defRPr>
            </a:lvl1pPr>
            <a:lvl2pPr marL="347663" indent="-174625">
              <a:defRPr sz="1200">
                <a:solidFill>
                  <a:srgbClr val="000000"/>
                </a:solidFill>
              </a:defRPr>
            </a:lvl2pPr>
            <a:lvl3pPr marL="509588" indent="-161925">
              <a:defRPr sz="1200">
                <a:solidFill>
                  <a:srgbClr val="000000"/>
                </a:solidFill>
              </a:defRPr>
            </a:lvl3pPr>
            <a:lvl4pPr marL="682625" indent="-173038">
              <a:defRPr sz="1200">
                <a:solidFill>
                  <a:srgbClr val="000000"/>
                </a:solidFill>
              </a:defRPr>
            </a:lvl4pPr>
          </a:lstStyle>
          <a:p>
            <a:pPr lvl="0"/>
            <a:r>
              <a:rPr lang="en-US" dirty="0" smtClean="0"/>
              <a:t>Processes</a:t>
            </a:r>
          </a:p>
        </p:txBody>
      </p:sp>
      <p:sp>
        <p:nvSpPr>
          <p:cNvPr id="28" name="Text Placeholder 9"/>
          <p:cNvSpPr>
            <a:spLocks noGrp="1"/>
          </p:cNvSpPr>
          <p:nvPr>
            <p:ph type="body" sz="quarter" idx="83" hasCustomPrompt="1"/>
          </p:nvPr>
        </p:nvSpPr>
        <p:spPr>
          <a:xfrm>
            <a:off x="6438177" y="5765988"/>
            <a:ext cx="1400222" cy="274320"/>
          </a:xfrm>
          <a:prstGeom prst="rect">
            <a:avLst/>
          </a:prstGeom>
        </p:spPr>
        <p:txBody>
          <a:bodyPr lIns="0" tIns="0" rIns="0" bIns="0" anchor="ctr"/>
          <a:lstStyle>
            <a:lvl1pPr marL="0" indent="0">
              <a:buNone/>
              <a:defRPr sz="1400" b="1">
                <a:solidFill>
                  <a:srgbClr val="000000"/>
                </a:solidFill>
              </a:defRPr>
            </a:lvl1pPr>
            <a:lvl2pPr marL="347663" indent="-174625">
              <a:defRPr sz="1200">
                <a:solidFill>
                  <a:srgbClr val="000000"/>
                </a:solidFill>
              </a:defRPr>
            </a:lvl2pPr>
            <a:lvl3pPr marL="509588" indent="-161925">
              <a:defRPr sz="1200">
                <a:solidFill>
                  <a:srgbClr val="000000"/>
                </a:solidFill>
              </a:defRPr>
            </a:lvl3pPr>
            <a:lvl4pPr marL="682625" indent="-173038">
              <a:defRPr sz="1200">
                <a:solidFill>
                  <a:srgbClr val="000000"/>
                </a:solidFill>
              </a:defRPr>
            </a:lvl4pPr>
          </a:lstStyle>
          <a:p>
            <a:pPr lvl="0"/>
            <a:r>
              <a:rPr lang="en-US" dirty="0" smtClean="0"/>
              <a:t>Institutions</a:t>
            </a:r>
          </a:p>
        </p:txBody>
      </p:sp>
      <p:sp>
        <p:nvSpPr>
          <p:cNvPr id="29" name="Text Placeholder 9"/>
          <p:cNvSpPr>
            <a:spLocks noGrp="1"/>
          </p:cNvSpPr>
          <p:nvPr>
            <p:ph type="body" sz="quarter" idx="84" hasCustomPrompt="1"/>
          </p:nvPr>
        </p:nvSpPr>
        <p:spPr>
          <a:xfrm>
            <a:off x="4927070" y="5757496"/>
            <a:ext cx="1066453" cy="274320"/>
          </a:xfrm>
          <a:prstGeom prst="rect">
            <a:avLst/>
          </a:prstGeom>
        </p:spPr>
        <p:txBody>
          <a:bodyPr lIns="0" tIns="0" rIns="0" bIns="0" anchor="ctr"/>
          <a:lstStyle>
            <a:lvl1pPr marL="0" indent="0">
              <a:buNone/>
              <a:defRPr sz="1400" b="1">
                <a:solidFill>
                  <a:srgbClr val="000000"/>
                </a:solidFill>
              </a:defRPr>
            </a:lvl1pPr>
            <a:lvl2pPr marL="347663" indent="-174625">
              <a:defRPr sz="1200">
                <a:solidFill>
                  <a:srgbClr val="000000"/>
                </a:solidFill>
              </a:defRPr>
            </a:lvl2pPr>
            <a:lvl3pPr marL="509588" indent="-161925">
              <a:defRPr sz="1200">
                <a:solidFill>
                  <a:srgbClr val="000000"/>
                </a:solidFill>
              </a:defRPr>
            </a:lvl3pPr>
            <a:lvl4pPr marL="682625" indent="-173038">
              <a:defRPr sz="1200">
                <a:solidFill>
                  <a:srgbClr val="000000"/>
                </a:solidFill>
              </a:defRPr>
            </a:lvl4pPr>
          </a:lstStyle>
          <a:p>
            <a:pPr lvl="0"/>
            <a:r>
              <a:rPr lang="en-US" dirty="0" smtClean="0"/>
              <a:t>Resources</a:t>
            </a:r>
          </a:p>
        </p:txBody>
      </p:sp>
      <p:sp>
        <p:nvSpPr>
          <p:cNvPr id="31" name="Text Placeholder 4"/>
          <p:cNvSpPr>
            <a:spLocks noGrp="1"/>
          </p:cNvSpPr>
          <p:nvPr>
            <p:ph type="body" sz="quarter" idx="86" hasCustomPrompt="1"/>
          </p:nvPr>
        </p:nvSpPr>
        <p:spPr>
          <a:xfrm>
            <a:off x="5185771" y="4765640"/>
            <a:ext cx="281354" cy="228600"/>
          </a:xfrm>
          <a:prstGeom prst="ellipse">
            <a:avLst/>
          </a:prstGeom>
          <a:solidFill>
            <a:srgbClr val="DEA701"/>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32" name="Text Placeholder 4"/>
          <p:cNvSpPr>
            <a:spLocks noGrp="1"/>
          </p:cNvSpPr>
          <p:nvPr>
            <p:ph type="body" sz="quarter" idx="87" hasCustomPrompt="1"/>
          </p:nvPr>
        </p:nvSpPr>
        <p:spPr>
          <a:xfrm>
            <a:off x="5589104" y="4765640"/>
            <a:ext cx="281354" cy="228600"/>
          </a:xfrm>
          <a:prstGeom prst="ellipse">
            <a:avLst/>
          </a:prstGeom>
          <a:solidFill>
            <a:srgbClr val="00863D"/>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33" name="Text Placeholder 4"/>
          <p:cNvSpPr>
            <a:spLocks noGrp="1"/>
          </p:cNvSpPr>
          <p:nvPr>
            <p:ph type="body" sz="quarter" idx="88" hasCustomPrompt="1"/>
          </p:nvPr>
        </p:nvSpPr>
        <p:spPr>
          <a:xfrm>
            <a:off x="6003696" y="4765640"/>
            <a:ext cx="281354" cy="228600"/>
          </a:xfrm>
          <a:prstGeom prst="ellipse">
            <a:avLst/>
          </a:prstGeom>
          <a:solidFill>
            <a:srgbClr val="FF0000"/>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34" name="Text Placeholder 4"/>
          <p:cNvSpPr>
            <a:spLocks noGrp="1"/>
          </p:cNvSpPr>
          <p:nvPr>
            <p:ph type="body" sz="quarter" idx="89" hasCustomPrompt="1"/>
          </p:nvPr>
        </p:nvSpPr>
        <p:spPr>
          <a:xfrm>
            <a:off x="6352875" y="4765640"/>
            <a:ext cx="281354" cy="228600"/>
          </a:xfrm>
          <a:prstGeom prst="ellipse">
            <a:avLst/>
          </a:prstGeom>
          <a:solidFill>
            <a:srgbClr val="AC9D82"/>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35" name="Text Placeholder 4"/>
          <p:cNvSpPr>
            <a:spLocks noGrp="1"/>
          </p:cNvSpPr>
          <p:nvPr>
            <p:ph type="body" sz="quarter" idx="90" hasCustomPrompt="1"/>
          </p:nvPr>
        </p:nvSpPr>
        <p:spPr>
          <a:xfrm>
            <a:off x="5185771" y="3657600"/>
            <a:ext cx="281354" cy="228600"/>
          </a:xfrm>
          <a:prstGeom prst="ellipse">
            <a:avLst/>
          </a:prstGeom>
          <a:solidFill>
            <a:srgbClr val="DEA701"/>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36" name="Text Placeholder 4"/>
          <p:cNvSpPr>
            <a:spLocks noGrp="1"/>
          </p:cNvSpPr>
          <p:nvPr>
            <p:ph type="body" sz="quarter" idx="91" hasCustomPrompt="1"/>
          </p:nvPr>
        </p:nvSpPr>
        <p:spPr>
          <a:xfrm>
            <a:off x="5589104" y="3657600"/>
            <a:ext cx="281354" cy="228600"/>
          </a:xfrm>
          <a:prstGeom prst="ellipse">
            <a:avLst/>
          </a:prstGeom>
          <a:solidFill>
            <a:srgbClr val="00863D"/>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37" name="Text Placeholder 4"/>
          <p:cNvSpPr>
            <a:spLocks noGrp="1"/>
          </p:cNvSpPr>
          <p:nvPr>
            <p:ph type="body" sz="quarter" idx="92" hasCustomPrompt="1"/>
          </p:nvPr>
        </p:nvSpPr>
        <p:spPr>
          <a:xfrm>
            <a:off x="6003696" y="3657600"/>
            <a:ext cx="281354" cy="228600"/>
          </a:xfrm>
          <a:prstGeom prst="ellipse">
            <a:avLst/>
          </a:prstGeom>
          <a:solidFill>
            <a:srgbClr val="FF0000"/>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38" name="Text Placeholder 4"/>
          <p:cNvSpPr>
            <a:spLocks noGrp="1"/>
          </p:cNvSpPr>
          <p:nvPr>
            <p:ph type="body" sz="quarter" idx="93" hasCustomPrompt="1"/>
          </p:nvPr>
        </p:nvSpPr>
        <p:spPr>
          <a:xfrm>
            <a:off x="6352875" y="3657600"/>
            <a:ext cx="281354" cy="228600"/>
          </a:xfrm>
          <a:prstGeom prst="ellipse">
            <a:avLst/>
          </a:prstGeom>
          <a:solidFill>
            <a:srgbClr val="AC9D82"/>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39" name="Text Placeholder 4"/>
          <p:cNvSpPr>
            <a:spLocks noGrp="1"/>
          </p:cNvSpPr>
          <p:nvPr>
            <p:ph type="body" sz="quarter" idx="94" hasCustomPrompt="1"/>
          </p:nvPr>
        </p:nvSpPr>
        <p:spPr>
          <a:xfrm>
            <a:off x="7716475" y="3657600"/>
            <a:ext cx="281354" cy="228600"/>
          </a:xfrm>
          <a:prstGeom prst="ellipse">
            <a:avLst/>
          </a:prstGeom>
          <a:solidFill>
            <a:srgbClr val="DEA701"/>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40" name="Text Placeholder 4"/>
          <p:cNvSpPr>
            <a:spLocks noGrp="1"/>
          </p:cNvSpPr>
          <p:nvPr>
            <p:ph type="body" sz="quarter" idx="95" hasCustomPrompt="1"/>
          </p:nvPr>
        </p:nvSpPr>
        <p:spPr>
          <a:xfrm>
            <a:off x="8119808" y="3657600"/>
            <a:ext cx="281354" cy="228600"/>
          </a:xfrm>
          <a:prstGeom prst="ellipse">
            <a:avLst/>
          </a:prstGeom>
          <a:solidFill>
            <a:srgbClr val="00863D"/>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41" name="Text Placeholder 4"/>
          <p:cNvSpPr>
            <a:spLocks noGrp="1"/>
          </p:cNvSpPr>
          <p:nvPr>
            <p:ph type="body" sz="quarter" idx="96" hasCustomPrompt="1"/>
          </p:nvPr>
        </p:nvSpPr>
        <p:spPr>
          <a:xfrm>
            <a:off x="8534400" y="3657600"/>
            <a:ext cx="281354" cy="228600"/>
          </a:xfrm>
          <a:prstGeom prst="ellipse">
            <a:avLst/>
          </a:prstGeom>
          <a:solidFill>
            <a:srgbClr val="FF0000"/>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42" name="Text Placeholder 4"/>
          <p:cNvSpPr>
            <a:spLocks noGrp="1"/>
          </p:cNvSpPr>
          <p:nvPr>
            <p:ph type="body" sz="quarter" idx="97" hasCustomPrompt="1"/>
          </p:nvPr>
        </p:nvSpPr>
        <p:spPr>
          <a:xfrm>
            <a:off x="8883579" y="3657600"/>
            <a:ext cx="281354" cy="228600"/>
          </a:xfrm>
          <a:prstGeom prst="ellipse">
            <a:avLst/>
          </a:prstGeom>
          <a:solidFill>
            <a:srgbClr val="AC9D82"/>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43" name="Text Placeholder 4"/>
          <p:cNvSpPr>
            <a:spLocks noGrp="1"/>
          </p:cNvSpPr>
          <p:nvPr>
            <p:ph type="body" sz="quarter" idx="98" hasCustomPrompt="1"/>
          </p:nvPr>
        </p:nvSpPr>
        <p:spPr>
          <a:xfrm>
            <a:off x="7716475" y="4800600"/>
            <a:ext cx="281354" cy="228600"/>
          </a:xfrm>
          <a:prstGeom prst="ellipse">
            <a:avLst/>
          </a:prstGeom>
          <a:solidFill>
            <a:srgbClr val="DEA701"/>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44" name="Text Placeholder 4"/>
          <p:cNvSpPr>
            <a:spLocks noGrp="1"/>
          </p:cNvSpPr>
          <p:nvPr>
            <p:ph type="body" sz="quarter" idx="99" hasCustomPrompt="1"/>
          </p:nvPr>
        </p:nvSpPr>
        <p:spPr>
          <a:xfrm>
            <a:off x="8119808" y="4800600"/>
            <a:ext cx="281354" cy="228600"/>
          </a:xfrm>
          <a:prstGeom prst="ellipse">
            <a:avLst/>
          </a:prstGeom>
          <a:solidFill>
            <a:srgbClr val="00863D"/>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45" name="Text Placeholder 4"/>
          <p:cNvSpPr>
            <a:spLocks noGrp="1"/>
          </p:cNvSpPr>
          <p:nvPr>
            <p:ph type="body" sz="quarter" idx="100" hasCustomPrompt="1"/>
          </p:nvPr>
        </p:nvSpPr>
        <p:spPr>
          <a:xfrm>
            <a:off x="8534400" y="4800600"/>
            <a:ext cx="281354" cy="228600"/>
          </a:xfrm>
          <a:prstGeom prst="ellipse">
            <a:avLst/>
          </a:prstGeom>
          <a:solidFill>
            <a:srgbClr val="FF0000"/>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46" name="Text Placeholder 4"/>
          <p:cNvSpPr>
            <a:spLocks noGrp="1"/>
          </p:cNvSpPr>
          <p:nvPr>
            <p:ph type="body" sz="quarter" idx="101" hasCustomPrompt="1"/>
          </p:nvPr>
        </p:nvSpPr>
        <p:spPr>
          <a:xfrm>
            <a:off x="8883579" y="4800600"/>
            <a:ext cx="281354" cy="228600"/>
          </a:xfrm>
          <a:prstGeom prst="ellipse">
            <a:avLst/>
          </a:prstGeom>
          <a:solidFill>
            <a:srgbClr val="AC9D82"/>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47" name="Text Placeholder 4"/>
          <p:cNvSpPr>
            <a:spLocks noGrp="1"/>
          </p:cNvSpPr>
          <p:nvPr>
            <p:ph type="body" sz="quarter" idx="102" hasCustomPrompt="1"/>
          </p:nvPr>
        </p:nvSpPr>
        <p:spPr>
          <a:xfrm>
            <a:off x="7716475" y="2590800"/>
            <a:ext cx="281354" cy="228600"/>
          </a:xfrm>
          <a:prstGeom prst="ellipse">
            <a:avLst/>
          </a:prstGeom>
          <a:solidFill>
            <a:srgbClr val="DEA701"/>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48" name="Text Placeholder 4"/>
          <p:cNvSpPr>
            <a:spLocks noGrp="1"/>
          </p:cNvSpPr>
          <p:nvPr>
            <p:ph type="body" sz="quarter" idx="103" hasCustomPrompt="1"/>
          </p:nvPr>
        </p:nvSpPr>
        <p:spPr>
          <a:xfrm>
            <a:off x="8119808" y="2590800"/>
            <a:ext cx="281354" cy="228600"/>
          </a:xfrm>
          <a:prstGeom prst="ellipse">
            <a:avLst/>
          </a:prstGeom>
          <a:solidFill>
            <a:srgbClr val="00863D"/>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49" name="Text Placeholder 4"/>
          <p:cNvSpPr>
            <a:spLocks noGrp="1"/>
          </p:cNvSpPr>
          <p:nvPr>
            <p:ph type="body" sz="quarter" idx="104" hasCustomPrompt="1"/>
          </p:nvPr>
        </p:nvSpPr>
        <p:spPr>
          <a:xfrm>
            <a:off x="8534400" y="2590800"/>
            <a:ext cx="281354" cy="228600"/>
          </a:xfrm>
          <a:prstGeom prst="ellipse">
            <a:avLst/>
          </a:prstGeom>
          <a:solidFill>
            <a:srgbClr val="FF0000"/>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50" name="Text Placeholder 4"/>
          <p:cNvSpPr>
            <a:spLocks noGrp="1"/>
          </p:cNvSpPr>
          <p:nvPr>
            <p:ph type="body" sz="quarter" idx="105" hasCustomPrompt="1"/>
          </p:nvPr>
        </p:nvSpPr>
        <p:spPr>
          <a:xfrm>
            <a:off x="8883579" y="2590800"/>
            <a:ext cx="281354" cy="228600"/>
          </a:xfrm>
          <a:prstGeom prst="ellipse">
            <a:avLst/>
          </a:prstGeom>
          <a:solidFill>
            <a:srgbClr val="AC9D82"/>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55" name="Text Placeholder 4"/>
          <p:cNvSpPr>
            <a:spLocks noGrp="1"/>
          </p:cNvSpPr>
          <p:nvPr>
            <p:ph type="body" sz="quarter" idx="106" hasCustomPrompt="1"/>
          </p:nvPr>
        </p:nvSpPr>
        <p:spPr>
          <a:xfrm>
            <a:off x="5185771" y="2590800"/>
            <a:ext cx="281354" cy="228600"/>
          </a:xfrm>
          <a:prstGeom prst="ellipse">
            <a:avLst/>
          </a:prstGeom>
          <a:solidFill>
            <a:srgbClr val="DEA701"/>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56" name="Text Placeholder 4"/>
          <p:cNvSpPr>
            <a:spLocks noGrp="1"/>
          </p:cNvSpPr>
          <p:nvPr>
            <p:ph type="body" sz="quarter" idx="107" hasCustomPrompt="1"/>
          </p:nvPr>
        </p:nvSpPr>
        <p:spPr>
          <a:xfrm>
            <a:off x="5589104" y="2590800"/>
            <a:ext cx="281354" cy="228600"/>
          </a:xfrm>
          <a:prstGeom prst="ellipse">
            <a:avLst/>
          </a:prstGeom>
          <a:solidFill>
            <a:srgbClr val="00863D"/>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57" name="Text Placeholder 4"/>
          <p:cNvSpPr>
            <a:spLocks noGrp="1"/>
          </p:cNvSpPr>
          <p:nvPr>
            <p:ph type="body" sz="quarter" idx="108" hasCustomPrompt="1"/>
          </p:nvPr>
        </p:nvSpPr>
        <p:spPr>
          <a:xfrm>
            <a:off x="6003696" y="2590800"/>
            <a:ext cx="281354" cy="228600"/>
          </a:xfrm>
          <a:prstGeom prst="ellipse">
            <a:avLst/>
          </a:prstGeom>
          <a:solidFill>
            <a:srgbClr val="FF0000"/>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58" name="Text Placeholder 4"/>
          <p:cNvSpPr>
            <a:spLocks noGrp="1"/>
          </p:cNvSpPr>
          <p:nvPr>
            <p:ph type="body" sz="quarter" idx="109" hasCustomPrompt="1"/>
          </p:nvPr>
        </p:nvSpPr>
        <p:spPr>
          <a:xfrm>
            <a:off x="6352875" y="2590800"/>
            <a:ext cx="281354" cy="228600"/>
          </a:xfrm>
          <a:prstGeom prst="ellipse">
            <a:avLst/>
          </a:prstGeom>
          <a:solidFill>
            <a:srgbClr val="AC9D82"/>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59" name="Text Placeholder 4"/>
          <p:cNvSpPr>
            <a:spLocks noGrp="1"/>
          </p:cNvSpPr>
          <p:nvPr>
            <p:ph type="body" sz="quarter" idx="110" hasCustomPrompt="1"/>
          </p:nvPr>
        </p:nvSpPr>
        <p:spPr>
          <a:xfrm>
            <a:off x="2719754" y="3657600"/>
            <a:ext cx="281354" cy="228600"/>
          </a:xfrm>
          <a:prstGeom prst="ellipse">
            <a:avLst/>
          </a:prstGeom>
          <a:solidFill>
            <a:srgbClr val="DEA701"/>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60" name="Text Placeholder 4"/>
          <p:cNvSpPr>
            <a:spLocks noGrp="1"/>
          </p:cNvSpPr>
          <p:nvPr>
            <p:ph type="body" sz="quarter" idx="111" hasCustomPrompt="1"/>
          </p:nvPr>
        </p:nvSpPr>
        <p:spPr>
          <a:xfrm>
            <a:off x="3123087" y="3657600"/>
            <a:ext cx="281354" cy="228600"/>
          </a:xfrm>
          <a:prstGeom prst="ellipse">
            <a:avLst/>
          </a:prstGeom>
          <a:solidFill>
            <a:srgbClr val="00863D"/>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61" name="Text Placeholder 4"/>
          <p:cNvSpPr>
            <a:spLocks noGrp="1"/>
          </p:cNvSpPr>
          <p:nvPr>
            <p:ph type="body" sz="quarter" idx="112" hasCustomPrompt="1"/>
          </p:nvPr>
        </p:nvSpPr>
        <p:spPr>
          <a:xfrm>
            <a:off x="3537679" y="3657600"/>
            <a:ext cx="281354" cy="228600"/>
          </a:xfrm>
          <a:prstGeom prst="ellipse">
            <a:avLst/>
          </a:prstGeom>
          <a:solidFill>
            <a:srgbClr val="FF0000"/>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62" name="Text Placeholder 4"/>
          <p:cNvSpPr>
            <a:spLocks noGrp="1"/>
          </p:cNvSpPr>
          <p:nvPr>
            <p:ph type="body" sz="quarter" idx="113" hasCustomPrompt="1"/>
          </p:nvPr>
        </p:nvSpPr>
        <p:spPr>
          <a:xfrm>
            <a:off x="3886858" y="3657600"/>
            <a:ext cx="281354" cy="228600"/>
          </a:xfrm>
          <a:prstGeom prst="ellipse">
            <a:avLst/>
          </a:prstGeom>
          <a:solidFill>
            <a:srgbClr val="AC9D82"/>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63" name="Text Placeholder 4"/>
          <p:cNvSpPr>
            <a:spLocks noGrp="1"/>
          </p:cNvSpPr>
          <p:nvPr>
            <p:ph type="body" sz="quarter" idx="114" hasCustomPrompt="1"/>
          </p:nvPr>
        </p:nvSpPr>
        <p:spPr>
          <a:xfrm>
            <a:off x="2719754" y="2590800"/>
            <a:ext cx="281354" cy="228600"/>
          </a:xfrm>
          <a:prstGeom prst="ellipse">
            <a:avLst/>
          </a:prstGeom>
          <a:solidFill>
            <a:srgbClr val="DEA701"/>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64" name="Text Placeholder 4"/>
          <p:cNvSpPr>
            <a:spLocks noGrp="1"/>
          </p:cNvSpPr>
          <p:nvPr>
            <p:ph type="body" sz="quarter" idx="115" hasCustomPrompt="1"/>
          </p:nvPr>
        </p:nvSpPr>
        <p:spPr>
          <a:xfrm>
            <a:off x="3123087" y="2590800"/>
            <a:ext cx="281354" cy="228600"/>
          </a:xfrm>
          <a:prstGeom prst="ellipse">
            <a:avLst/>
          </a:prstGeom>
          <a:solidFill>
            <a:srgbClr val="00863D"/>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65" name="Text Placeholder 4"/>
          <p:cNvSpPr>
            <a:spLocks noGrp="1"/>
          </p:cNvSpPr>
          <p:nvPr>
            <p:ph type="body" sz="quarter" idx="116" hasCustomPrompt="1"/>
          </p:nvPr>
        </p:nvSpPr>
        <p:spPr>
          <a:xfrm>
            <a:off x="3537679" y="2590800"/>
            <a:ext cx="281354" cy="228600"/>
          </a:xfrm>
          <a:prstGeom prst="ellipse">
            <a:avLst/>
          </a:prstGeom>
          <a:solidFill>
            <a:srgbClr val="FF0000"/>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66" name="Text Placeholder 4"/>
          <p:cNvSpPr>
            <a:spLocks noGrp="1"/>
          </p:cNvSpPr>
          <p:nvPr>
            <p:ph type="body" sz="quarter" idx="117" hasCustomPrompt="1"/>
          </p:nvPr>
        </p:nvSpPr>
        <p:spPr>
          <a:xfrm>
            <a:off x="3886858" y="2590800"/>
            <a:ext cx="281354" cy="228600"/>
          </a:xfrm>
          <a:prstGeom prst="ellipse">
            <a:avLst/>
          </a:prstGeom>
          <a:solidFill>
            <a:srgbClr val="AC9D82"/>
          </a:solidFill>
        </p:spPr>
        <p:txBody>
          <a:bodyPr anchor="ct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smtClean="0"/>
              <a:t>#</a:t>
            </a:r>
            <a:endParaRPr lang="en-US" dirty="0"/>
          </a:p>
        </p:txBody>
      </p:sp>
      <p:sp>
        <p:nvSpPr>
          <p:cNvPr id="67" name="Text Placeholder 16"/>
          <p:cNvSpPr>
            <a:spLocks noGrp="1"/>
          </p:cNvSpPr>
          <p:nvPr>
            <p:ph type="body" sz="quarter" idx="16" hasCustomPrompt="1"/>
          </p:nvPr>
        </p:nvSpPr>
        <p:spPr>
          <a:xfrm>
            <a:off x="476740" y="6135003"/>
            <a:ext cx="11252201" cy="510363"/>
          </a:xfrm>
          <a:prstGeom prst="rect">
            <a:avLst/>
          </a:prstGeom>
        </p:spPr>
        <p:txBody>
          <a:bodyPr lIns="0" tIns="0" rIns="0" bIns="0" anchor="b"/>
          <a:lstStyle>
            <a:lvl1pPr marL="0" indent="0">
              <a:buNone/>
              <a:defRPr sz="1000" baseline="0">
                <a:solidFill>
                  <a:srgbClr val="000000"/>
                </a:solidFill>
              </a:defRPr>
            </a:lvl1pPr>
            <a:lvl2pPr marL="457109" indent="0">
              <a:buNone/>
              <a:defRPr>
                <a:solidFill>
                  <a:srgbClr val="000000"/>
                </a:solidFill>
              </a:defRPr>
            </a:lvl2pPr>
            <a:lvl3pPr marL="914217" indent="0">
              <a:buNone/>
              <a:defRPr>
                <a:solidFill>
                  <a:srgbClr val="000000"/>
                </a:solidFill>
              </a:defRPr>
            </a:lvl3pPr>
            <a:lvl4pPr marL="1371326" indent="0">
              <a:buNone/>
              <a:defRPr>
                <a:solidFill>
                  <a:srgbClr val="000000"/>
                </a:solidFill>
              </a:defRPr>
            </a:lvl4pPr>
            <a:lvl5pPr marL="1828434" indent="0">
              <a:buNone/>
              <a:defRPr>
                <a:solidFill>
                  <a:srgbClr val="000000"/>
                </a:solidFill>
              </a:defRPr>
            </a:lvl5pPr>
          </a:lstStyle>
          <a:p>
            <a:pPr lvl="0"/>
            <a:r>
              <a:rPr lang="en-US" dirty="0" smtClean="0"/>
              <a:t>NOTE: (1) Click this box to write the notes and sources; (2) All notes and sources should follow the format of this note; and (3 ) The text in this box should be bottom aligned and should be of Calibri 10 font size</a:t>
            </a:r>
            <a:br>
              <a:rPr lang="en-US" dirty="0" smtClean="0"/>
            </a:br>
            <a:r>
              <a:rPr lang="en-US" dirty="0" smtClean="0"/>
              <a:t>SOURCE: “Report name”, Corresponding author/organization, Year; “Report name 2”, Corresponding author, Year; and FIIDCA Analysis</a:t>
            </a:r>
            <a:endParaRPr lang="en-US" dirty="0"/>
          </a:p>
        </p:txBody>
      </p:sp>
    </p:spTree>
    <p:extLst>
      <p:ext uri="{BB962C8B-B14F-4D97-AF65-F5344CB8AC3E}">
        <p14:creationId xmlns:p14="http://schemas.microsoft.com/office/powerpoint/2010/main" val="3714905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introduction">
    <p:spTree>
      <p:nvGrpSpPr>
        <p:cNvPr id="1" name=""/>
        <p:cNvGrpSpPr/>
        <p:nvPr/>
      </p:nvGrpSpPr>
      <p:grpSpPr>
        <a:xfrm>
          <a:off x="0" y="0"/>
          <a:ext cx="0" cy="0"/>
          <a:chOff x="0" y="0"/>
          <a:chExt cx="0" cy="0"/>
        </a:xfrm>
      </p:grpSpPr>
      <p:sp>
        <p:nvSpPr>
          <p:cNvPr id="3" name="Text Placeholder 11"/>
          <p:cNvSpPr>
            <a:spLocks noGrp="1"/>
          </p:cNvSpPr>
          <p:nvPr>
            <p:ph type="body" sz="quarter" idx="14" hasCustomPrompt="1"/>
          </p:nvPr>
        </p:nvSpPr>
        <p:spPr>
          <a:xfrm>
            <a:off x="476740" y="286420"/>
            <a:ext cx="11252201" cy="755579"/>
          </a:xfrm>
          <a:prstGeom prst="rect">
            <a:avLst/>
          </a:prstGeom>
        </p:spPr>
        <p:txBody>
          <a:bodyPr lIns="0" tIns="0" rIns="0" bIns="0" anchor="ctr"/>
          <a:lstStyle>
            <a:lvl1pPr marL="0" marR="0" indent="0" algn="l" defTabSz="911043" rtl="0" eaLnBrk="1" fontAlgn="base" latinLnBrk="0" hangingPunct="1">
              <a:lnSpc>
                <a:spcPct val="100000"/>
              </a:lnSpc>
              <a:spcBef>
                <a:spcPct val="20000"/>
              </a:spcBef>
              <a:spcAft>
                <a:spcPct val="0"/>
              </a:spcAft>
              <a:buClrTx/>
              <a:buSzTx/>
              <a:buFont typeface="Arial" charset="0"/>
              <a:buNone/>
              <a:tabLst/>
              <a:defRPr sz="2400" b="1" baseline="0">
                <a:solidFill>
                  <a:schemeClr val="tx1"/>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marL="0" marR="0" lvl="0" indent="0" algn="l" defTabSz="911043" rtl="0" eaLnBrk="1" fontAlgn="base" latinLnBrk="0" hangingPunct="1">
              <a:lnSpc>
                <a:spcPct val="100000"/>
              </a:lnSpc>
              <a:spcBef>
                <a:spcPct val="20000"/>
              </a:spcBef>
              <a:spcAft>
                <a:spcPct val="0"/>
              </a:spcAft>
              <a:buClrTx/>
              <a:buSzTx/>
              <a:buFont typeface="Arial" charset="0"/>
              <a:buNone/>
              <a:tabLst/>
              <a:defRPr/>
            </a:pPr>
            <a:r>
              <a:rPr lang="en-US" dirty="0" smtClean="0"/>
              <a:t>Click to write the slide heading which should be of 24 font size and shouldn’t be longer than two lines</a:t>
            </a:r>
          </a:p>
        </p:txBody>
      </p:sp>
      <p:sp>
        <p:nvSpPr>
          <p:cNvPr id="5" name="Text Placeholder 14"/>
          <p:cNvSpPr>
            <a:spLocks noGrp="1"/>
          </p:cNvSpPr>
          <p:nvPr>
            <p:ph type="body" sz="quarter" idx="68" hasCustomPrompt="1"/>
          </p:nvPr>
        </p:nvSpPr>
        <p:spPr>
          <a:xfrm>
            <a:off x="476748" y="1294292"/>
            <a:ext cx="5359718" cy="274320"/>
          </a:xfrm>
          <a:prstGeom prst="rect">
            <a:avLst/>
          </a:prstGeom>
          <a:solidFill>
            <a:srgbClr val="009147"/>
          </a:solidFill>
          <a:ln>
            <a:noFill/>
          </a:ln>
        </p:spPr>
        <p:txBody>
          <a:bodyPr lIns="82058" tIns="41029" rIns="82058" bIns="41029" anchor="ctr"/>
          <a:lstStyle>
            <a:lvl1pPr marL="0" indent="0" algn="l">
              <a:buNone/>
              <a:defRPr sz="1400" b="1" baseline="0">
                <a:solidFill>
                  <a:schemeClr val="bg1"/>
                </a:solidFill>
              </a:defRPr>
            </a:lvl1pPr>
          </a:lstStyle>
          <a:p>
            <a:pPr lvl="0"/>
            <a:r>
              <a:rPr lang="en-US" dirty="0" smtClean="0"/>
              <a:t>Name, Designation</a:t>
            </a:r>
            <a:endParaRPr lang="en-US" dirty="0"/>
          </a:p>
        </p:txBody>
      </p:sp>
      <p:sp>
        <p:nvSpPr>
          <p:cNvPr id="6" name="Text Placeholder 58"/>
          <p:cNvSpPr>
            <a:spLocks noGrp="1"/>
          </p:cNvSpPr>
          <p:nvPr>
            <p:ph type="body" sz="quarter" idx="22" hasCustomPrompt="1"/>
          </p:nvPr>
        </p:nvSpPr>
        <p:spPr>
          <a:xfrm>
            <a:off x="476740" y="1585021"/>
            <a:ext cx="5346633" cy="1200706"/>
          </a:xfrm>
          <a:prstGeom prst="rect">
            <a:avLst/>
          </a:prstGeom>
          <a:solidFill>
            <a:srgbClr val="D5EBD9"/>
          </a:solidFill>
          <a:ln w="19050">
            <a:solidFill>
              <a:srgbClr val="009147"/>
            </a:solidFill>
          </a:ln>
        </p:spPr>
        <p:txBody>
          <a:bodyPr/>
          <a:lstStyle>
            <a:lvl1pPr marL="0" indent="0">
              <a:buNone/>
              <a:defRPr sz="12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Photo</a:t>
            </a:r>
          </a:p>
        </p:txBody>
      </p:sp>
      <p:sp>
        <p:nvSpPr>
          <p:cNvPr id="7" name="Text Placeholder 9"/>
          <p:cNvSpPr>
            <a:spLocks noGrp="1"/>
          </p:cNvSpPr>
          <p:nvPr>
            <p:ph type="body" sz="quarter" idx="50" hasCustomPrompt="1"/>
          </p:nvPr>
        </p:nvSpPr>
        <p:spPr>
          <a:xfrm>
            <a:off x="1762936" y="1627405"/>
            <a:ext cx="4021166" cy="1105162"/>
          </a:xfrm>
          <a:prstGeom prst="rect">
            <a:avLst/>
          </a:prstGeom>
        </p:spPr>
        <p:txBody>
          <a:bodyPr lIns="0" tIns="0" rIns="0" bIns="0"/>
          <a:lstStyle>
            <a:lvl1pPr marL="233363" indent="-180975">
              <a:spcBef>
                <a:spcPts val="0"/>
              </a:spcBef>
              <a:spcAft>
                <a:spcPts val="900"/>
              </a:spcAft>
              <a:defRPr sz="1200" baseline="0">
                <a:solidFill>
                  <a:srgbClr val="000000"/>
                </a:solidFill>
              </a:defRPr>
            </a:lvl1pPr>
            <a:lvl2pPr marL="347663" indent="-174625">
              <a:defRPr sz="1200">
                <a:solidFill>
                  <a:srgbClr val="000000"/>
                </a:solidFill>
              </a:defRPr>
            </a:lvl2pPr>
            <a:lvl3pPr marL="509588" indent="-161925">
              <a:defRPr sz="1200">
                <a:solidFill>
                  <a:srgbClr val="000000"/>
                </a:solidFill>
              </a:defRPr>
            </a:lvl3pPr>
            <a:lvl4pPr marL="682625" indent="-173038">
              <a:defRPr sz="1200">
                <a:solidFill>
                  <a:srgbClr val="000000"/>
                </a:solidFill>
              </a:defRPr>
            </a:lvl4pPr>
          </a:lstStyle>
          <a:p>
            <a:pPr lvl="0"/>
            <a:r>
              <a:rPr lang="en-US" dirty="0" smtClean="0"/>
              <a:t>1-2 lines about past projects/focus at ATA</a:t>
            </a:r>
            <a:br>
              <a:rPr lang="en-US" dirty="0" smtClean="0"/>
            </a:br>
            <a:r>
              <a:rPr lang="en-US" dirty="0" smtClean="0"/>
              <a:t>Previous work experience (if any)</a:t>
            </a:r>
            <a:br>
              <a:rPr lang="en-US" dirty="0" smtClean="0"/>
            </a:br>
            <a:r>
              <a:rPr lang="en-US" dirty="0" smtClean="0"/>
              <a:t>Degrees and certifications</a:t>
            </a:r>
          </a:p>
          <a:p>
            <a:pPr lvl="0"/>
            <a:endParaRPr lang="en-US" dirty="0" smtClean="0"/>
          </a:p>
        </p:txBody>
      </p:sp>
      <p:sp>
        <p:nvSpPr>
          <p:cNvPr id="8" name="Text Placeholder 14"/>
          <p:cNvSpPr>
            <a:spLocks noGrp="1"/>
          </p:cNvSpPr>
          <p:nvPr>
            <p:ph type="body" sz="quarter" idx="70" hasCustomPrompt="1"/>
          </p:nvPr>
        </p:nvSpPr>
        <p:spPr>
          <a:xfrm>
            <a:off x="476748" y="2952973"/>
            <a:ext cx="5359718" cy="274320"/>
          </a:xfrm>
          <a:prstGeom prst="rect">
            <a:avLst/>
          </a:prstGeom>
          <a:solidFill>
            <a:srgbClr val="009147"/>
          </a:solidFill>
          <a:ln>
            <a:noFill/>
          </a:ln>
        </p:spPr>
        <p:txBody>
          <a:bodyPr lIns="82058" tIns="41029" rIns="82058" bIns="41029" anchor="ctr"/>
          <a:lstStyle>
            <a:lvl1pPr marL="0" indent="0" algn="l">
              <a:buNone/>
              <a:defRPr sz="1400" b="1" baseline="0">
                <a:solidFill>
                  <a:schemeClr val="bg1"/>
                </a:solidFill>
              </a:defRPr>
            </a:lvl1pPr>
          </a:lstStyle>
          <a:p>
            <a:pPr lvl="0"/>
            <a:r>
              <a:rPr lang="en-US" dirty="0" smtClean="0"/>
              <a:t>Name, Designation</a:t>
            </a:r>
            <a:endParaRPr lang="en-US" dirty="0"/>
          </a:p>
        </p:txBody>
      </p:sp>
      <p:sp>
        <p:nvSpPr>
          <p:cNvPr id="9" name="Text Placeholder 58"/>
          <p:cNvSpPr>
            <a:spLocks noGrp="1"/>
          </p:cNvSpPr>
          <p:nvPr>
            <p:ph type="body" sz="quarter" idx="71" hasCustomPrompt="1"/>
          </p:nvPr>
        </p:nvSpPr>
        <p:spPr>
          <a:xfrm>
            <a:off x="476740" y="3243702"/>
            <a:ext cx="5346633" cy="1200706"/>
          </a:xfrm>
          <a:prstGeom prst="rect">
            <a:avLst/>
          </a:prstGeom>
          <a:solidFill>
            <a:srgbClr val="D5EBD9"/>
          </a:solidFill>
          <a:ln w="19050">
            <a:solidFill>
              <a:srgbClr val="009147"/>
            </a:solidFill>
          </a:ln>
        </p:spPr>
        <p:txBody>
          <a:bodyPr/>
          <a:lstStyle>
            <a:lvl1pPr marL="0" indent="0">
              <a:buNone/>
              <a:defRPr sz="12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Photo</a:t>
            </a:r>
          </a:p>
        </p:txBody>
      </p:sp>
      <p:sp>
        <p:nvSpPr>
          <p:cNvPr id="10" name="Text Placeholder 14"/>
          <p:cNvSpPr>
            <a:spLocks noGrp="1"/>
          </p:cNvSpPr>
          <p:nvPr>
            <p:ph type="body" sz="quarter" idx="73" hasCustomPrompt="1"/>
          </p:nvPr>
        </p:nvSpPr>
        <p:spPr>
          <a:xfrm>
            <a:off x="476748" y="4652190"/>
            <a:ext cx="5359718" cy="274320"/>
          </a:xfrm>
          <a:prstGeom prst="rect">
            <a:avLst/>
          </a:prstGeom>
          <a:solidFill>
            <a:srgbClr val="009147"/>
          </a:solidFill>
          <a:ln>
            <a:noFill/>
          </a:ln>
        </p:spPr>
        <p:txBody>
          <a:bodyPr lIns="82058" tIns="41029" rIns="82058" bIns="41029" anchor="ctr"/>
          <a:lstStyle>
            <a:lvl1pPr marL="0" indent="0" algn="l">
              <a:buNone/>
              <a:defRPr sz="1400" b="1" baseline="0">
                <a:solidFill>
                  <a:schemeClr val="bg1"/>
                </a:solidFill>
              </a:defRPr>
            </a:lvl1pPr>
          </a:lstStyle>
          <a:p>
            <a:pPr lvl="0"/>
            <a:r>
              <a:rPr lang="en-US" dirty="0" smtClean="0"/>
              <a:t>Name, Designation</a:t>
            </a:r>
            <a:endParaRPr lang="en-US" dirty="0"/>
          </a:p>
        </p:txBody>
      </p:sp>
      <p:sp>
        <p:nvSpPr>
          <p:cNvPr id="11" name="Text Placeholder 58"/>
          <p:cNvSpPr>
            <a:spLocks noGrp="1"/>
          </p:cNvSpPr>
          <p:nvPr>
            <p:ph type="body" sz="quarter" idx="74" hasCustomPrompt="1"/>
          </p:nvPr>
        </p:nvSpPr>
        <p:spPr>
          <a:xfrm>
            <a:off x="476740" y="4932286"/>
            <a:ext cx="5346633" cy="1200706"/>
          </a:xfrm>
          <a:prstGeom prst="rect">
            <a:avLst/>
          </a:prstGeom>
          <a:solidFill>
            <a:srgbClr val="D5EBD9"/>
          </a:solidFill>
          <a:ln w="19050">
            <a:solidFill>
              <a:srgbClr val="009147"/>
            </a:solidFill>
          </a:ln>
        </p:spPr>
        <p:txBody>
          <a:bodyPr/>
          <a:lstStyle>
            <a:lvl1pPr marL="0" indent="0">
              <a:buNone/>
              <a:defRPr sz="12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Photo</a:t>
            </a:r>
          </a:p>
        </p:txBody>
      </p:sp>
      <p:sp>
        <p:nvSpPr>
          <p:cNvPr id="12" name="Text Placeholder 9"/>
          <p:cNvSpPr>
            <a:spLocks noGrp="1"/>
          </p:cNvSpPr>
          <p:nvPr>
            <p:ph type="body" sz="quarter" idx="75" hasCustomPrompt="1"/>
          </p:nvPr>
        </p:nvSpPr>
        <p:spPr>
          <a:xfrm>
            <a:off x="1762936" y="4985303"/>
            <a:ext cx="4021166" cy="1105162"/>
          </a:xfrm>
          <a:prstGeom prst="rect">
            <a:avLst/>
          </a:prstGeom>
        </p:spPr>
        <p:txBody>
          <a:bodyPr lIns="0" tIns="0" rIns="0" bIns="0"/>
          <a:lstStyle>
            <a:lvl1pPr marL="233363" indent="-180975" algn="l" defTabSz="911043" rtl="0" eaLnBrk="1" fontAlgn="base" hangingPunct="1">
              <a:spcBef>
                <a:spcPts val="0"/>
              </a:spcBef>
              <a:spcAft>
                <a:spcPts val="900"/>
              </a:spcAft>
              <a:buFont typeface="Arial" charset="0"/>
              <a:buChar char="•"/>
              <a:defRPr lang="en-US" sz="1200" kern="1200" baseline="0" dirty="0" smtClean="0">
                <a:solidFill>
                  <a:srgbClr val="000000"/>
                </a:solidFill>
                <a:latin typeface="+mn-lt"/>
                <a:ea typeface="ＭＳ Ｐゴシック" charset="0"/>
                <a:cs typeface="ＭＳ Ｐゴシック" charset="0"/>
              </a:defRPr>
            </a:lvl1pPr>
            <a:lvl2pPr marL="347663" indent="-174625">
              <a:defRPr sz="1200">
                <a:solidFill>
                  <a:srgbClr val="000000"/>
                </a:solidFill>
              </a:defRPr>
            </a:lvl2pPr>
            <a:lvl3pPr marL="509588" indent="-161925">
              <a:defRPr sz="1200">
                <a:solidFill>
                  <a:srgbClr val="000000"/>
                </a:solidFill>
              </a:defRPr>
            </a:lvl3pPr>
            <a:lvl4pPr marL="682625" indent="-173038">
              <a:defRPr sz="1200">
                <a:solidFill>
                  <a:srgbClr val="000000"/>
                </a:solidFill>
              </a:defRPr>
            </a:lvl4pPr>
          </a:lstStyle>
          <a:p>
            <a:pPr marL="233363" lvl="0" indent="-180975" algn="l" defTabSz="911043" rtl="0" eaLnBrk="1" fontAlgn="base" hangingPunct="1">
              <a:spcBef>
                <a:spcPct val="20000"/>
              </a:spcBef>
              <a:spcAft>
                <a:spcPct val="0"/>
              </a:spcAft>
              <a:buFont typeface="Arial" charset="0"/>
              <a:buChar char="•"/>
            </a:pPr>
            <a:r>
              <a:rPr lang="en-US" dirty="0" smtClean="0"/>
              <a:t>1-2 lines about past projects/focus at ATA</a:t>
            </a:r>
            <a:br>
              <a:rPr lang="en-US" dirty="0" smtClean="0"/>
            </a:br>
            <a:r>
              <a:rPr lang="en-US" dirty="0" smtClean="0"/>
              <a:t>Previous work experience (if any)</a:t>
            </a:r>
            <a:br>
              <a:rPr lang="en-US" dirty="0" smtClean="0"/>
            </a:br>
            <a:r>
              <a:rPr lang="en-US" dirty="0" smtClean="0"/>
              <a:t>Degrees and certifications</a:t>
            </a:r>
          </a:p>
          <a:p>
            <a:pPr lvl="0"/>
            <a:endParaRPr lang="en-US" dirty="0" smtClean="0"/>
          </a:p>
        </p:txBody>
      </p:sp>
      <p:sp>
        <p:nvSpPr>
          <p:cNvPr id="13" name="Text Placeholder 14"/>
          <p:cNvSpPr>
            <a:spLocks noGrp="1"/>
          </p:cNvSpPr>
          <p:nvPr>
            <p:ph type="body" sz="quarter" idx="76" hasCustomPrompt="1"/>
          </p:nvPr>
        </p:nvSpPr>
        <p:spPr>
          <a:xfrm>
            <a:off x="6316884" y="1294292"/>
            <a:ext cx="5359718" cy="274320"/>
          </a:xfrm>
          <a:prstGeom prst="rect">
            <a:avLst/>
          </a:prstGeom>
          <a:solidFill>
            <a:srgbClr val="009147"/>
          </a:solidFill>
          <a:ln>
            <a:noFill/>
          </a:ln>
        </p:spPr>
        <p:txBody>
          <a:bodyPr lIns="82058" tIns="41029" rIns="82058" bIns="41029" anchor="ctr"/>
          <a:lstStyle>
            <a:lvl1pPr marL="0" indent="0" algn="l">
              <a:buNone/>
              <a:defRPr sz="1400" b="1" baseline="0">
                <a:solidFill>
                  <a:schemeClr val="bg1"/>
                </a:solidFill>
              </a:defRPr>
            </a:lvl1pPr>
          </a:lstStyle>
          <a:p>
            <a:pPr lvl="0"/>
            <a:r>
              <a:rPr lang="en-US" dirty="0" smtClean="0"/>
              <a:t>Name, Designation</a:t>
            </a:r>
            <a:endParaRPr lang="en-US" dirty="0"/>
          </a:p>
        </p:txBody>
      </p:sp>
      <p:sp>
        <p:nvSpPr>
          <p:cNvPr id="14" name="Text Placeholder 58"/>
          <p:cNvSpPr>
            <a:spLocks noGrp="1"/>
          </p:cNvSpPr>
          <p:nvPr>
            <p:ph type="body" sz="quarter" idx="77" hasCustomPrompt="1"/>
          </p:nvPr>
        </p:nvSpPr>
        <p:spPr>
          <a:xfrm>
            <a:off x="6329960" y="1585021"/>
            <a:ext cx="5346633" cy="1200706"/>
          </a:xfrm>
          <a:prstGeom prst="rect">
            <a:avLst/>
          </a:prstGeom>
          <a:solidFill>
            <a:srgbClr val="D5EBD9"/>
          </a:solidFill>
          <a:ln w="19050">
            <a:solidFill>
              <a:srgbClr val="009147"/>
            </a:solidFill>
          </a:ln>
        </p:spPr>
        <p:txBody>
          <a:bodyPr/>
          <a:lstStyle>
            <a:lvl1pPr marL="0" indent="0">
              <a:buNone/>
              <a:defRPr sz="12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Photo</a:t>
            </a:r>
          </a:p>
        </p:txBody>
      </p:sp>
      <p:sp>
        <p:nvSpPr>
          <p:cNvPr id="15" name="Text Placeholder 9"/>
          <p:cNvSpPr>
            <a:spLocks noGrp="1"/>
          </p:cNvSpPr>
          <p:nvPr>
            <p:ph type="body" sz="quarter" idx="78" hasCustomPrompt="1"/>
          </p:nvPr>
        </p:nvSpPr>
        <p:spPr>
          <a:xfrm>
            <a:off x="7616162" y="1627405"/>
            <a:ext cx="4021166" cy="1105162"/>
          </a:xfrm>
          <a:prstGeom prst="rect">
            <a:avLst/>
          </a:prstGeom>
        </p:spPr>
        <p:txBody>
          <a:bodyPr lIns="0" tIns="0" rIns="0" bIns="0"/>
          <a:lstStyle>
            <a:lvl1pPr marL="233363" indent="-180975" algn="l" defTabSz="911043" rtl="0" eaLnBrk="1" fontAlgn="base" hangingPunct="1">
              <a:spcBef>
                <a:spcPts val="0"/>
              </a:spcBef>
              <a:spcAft>
                <a:spcPts val="900"/>
              </a:spcAft>
              <a:buFont typeface="Arial" charset="0"/>
              <a:buChar char="•"/>
              <a:defRPr lang="en-US" sz="1200" kern="1200" baseline="0" dirty="0" smtClean="0">
                <a:solidFill>
                  <a:srgbClr val="000000"/>
                </a:solidFill>
                <a:latin typeface="+mn-lt"/>
                <a:ea typeface="ＭＳ Ｐゴシック" charset="0"/>
                <a:cs typeface="ＭＳ Ｐゴシック" charset="0"/>
              </a:defRPr>
            </a:lvl1pPr>
            <a:lvl2pPr marL="347663" indent="-174625">
              <a:defRPr sz="1200">
                <a:solidFill>
                  <a:srgbClr val="000000"/>
                </a:solidFill>
              </a:defRPr>
            </a:lvl2pPr>
            <a:lvl3pPr marL="509588" indent="-161925">
              <a:defRPr sz="1200">
                <a:solidFill>
                  <a:srgbClr val="000000"/>
                </a:solidFill>
              </a:defRPr>
            </a:lvl3pPr>
            <a:lvl4pPr marL="682625" indent="-173038">
              <a:defRPr sz="1200">
                <a:solidFill>
                  <a:srgbClr val="000000"/>
                </a:solidFill>
              </a:defRPr>
            </a:lvl4pPr>
          </a:lstStyle>
          <a:p>
            <a:pPr marL="233363" lvl="0" indent="-180975" algn="l" defTabSz="911043" rtl="0" eaLnBrk="1" fontAlgn="base" hangingPunct="1">
              <a:spcBef>
                <a:spcPct val="20000"/>
              </a:spcBef>
              <a:spcAft>
                <a:spcPct val="0"/>
              </a:spcAft>
              <a:buFont typeface="Arial" charset="0"/>
              <a:buChar char="•"/>
            </a:pPr>
            <a:r>
              <a:rPr lang="en-US" dirty="0" smtClean="0"/>
              <a:t>1-2 lines about past projects/focus at ATA</a:t>
            </a:r>
            <a:br>
              <a:rPr lang="en-US" dirty="0" smtClean="0"/>
            </a:br>
            <a:r>
              <a:rPr lang="en-US" dirty="0" smtClean="0"/>
              <a:t>Previous work experience (if any)</a:t>
            </a:r>
            <a:br>
              <a:rPr lang="en-US" dirty="0" smtClean="0"/>
            </a:br>
            <a:r>
              <a:rPr lang="en-US" dirty="0" smtClean="0"/>
              <a:t>Degrees and certifications</a:t>
            </a:r>
          </a:p>
          <a:p>
            <a:pPr lvl="0"/>
            <a:endParaRPr lang="en-US" dirty="0" smtClean="0"/>
          </a:p>
        </p:txBody>
      </p:sp>
      <p:sp>
        <p:nvSpPr>
          <p:cNvPr id="16" name="Text Placeholder 14"/>
          <p:cNvSpPr>
            <a:spLocks noGrp="1"/>
          </p:cNvSpPr>
          <p:nvPr>
            <p:ph type="body" sz="quarter" idx="79" hasCustomPrompt="1"/>
          </p:nvPr>
        </p:nvSpPr>
        <p:spPr>
          <a:xfrm>
            <a:off x="6316884" y="2952973"/>
            <a:ext cx="5359718" cy="274320"/>
          </a:xfrm>
          <a:prstGeom prst="rect">
            <a:avLst/>
          </a:prstGeom>
          <a:solidFill>
            <a:srgbClr val="009147"/>
          </a:solidFill>
          <a:ln>
            <a:noFill/>
          </a:ln>
        </p:spPr>
        <p:txBody>
          <a:bodyPr lIns="82058" tIns="41029" rIns="82058" bIns="41029" anchor="ctr"/>
          <a:lstStyle>
            <a:lvl1pPr marL="0" indent="0" algn="l">
              <a:buNone/>
              <a:defRPr sz="1400" b="1" baseline="0">
                <a:solidFill>
                  <a:schemeClr val="bg1"/>
                </a:solidFill>
              </a:defRPr>
            </a:lvl1pPr>
          </a:lstStyle>
          <a:p>
            <a:pPr lvl="0"/>
            <a:r>
              <a:rPr lang="en-US" dirty="0" smtClean="0"/>
              <a:t>Name, Designation</a:t>
            </a:r>
            <a:endParaRPr lang="en-US" dirty="0"/>
          </a:p>
        </p:txBody>
      </p:sp>
      <p:sp>
        <p:nvSpPr>
          <p:cNvPr id="17" name="Text Placeholder 58"/>
          <p:cNvSpPr>
            <a:spLocks noGrp="1"/>
          </p:cNvSpPr>
          <p:nvPr>
            <p:ph type="body" sz="quarter" idx="80" hasCustomPrompt="1"/>
          </p:nvPr>
        </p:nvSpPr>
        <p:spPr>
          <a:xfrm>
            <a:off x="6329960" y="3243702"/>
            <a:ext cx="5346633" cy="1200706"/>
          </a:xfrm>
          <a:prstGeom prst="rect">
            <a:avLst/>
          </a:prstGeom>
          <a:solidFill>
            <a:srgbClr val="D5EBD9"/>
          </a:solidFill>
          <a:ln w="19050">
            <a:solidFill>
              <a:srgbClr val="009147"/>
            </a:solidFill>
          </a:ln>
        </p:spPr>
        <p:txBody>
          <a:bodyPr/>
          <a:lstStyle>
            <a:lvl1pPr marL="0" indent="0">
              <a:buNone/>
              <a:defRPr sz="12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Photo</a:t>
            </a:r>
          </a:p>
        </p:txBody>
      </p:sp>
      <p:sp>
        <p:nvSpPr>
          <p:cNvPr id="18" name="Text Placeholder 9"/>
          <p:cNvSpPr>
            <a:spLocks noGrp="1"/>
          </p:cNvSpPr>
          <p:nvPr>
            <p:ph type="body" sz="quarter" idx="81" hasCustomPrompt="1"/>
          </p:nvPr>
        </p:nvSpPr>
        <p:spPr>
          <a:xfrm>
            <a:off x="7616162" y="3286086"/>
            <a:ext cx="4021166" cy="1105162"/>
          </a:xfrm>
          <a:prstGeom prst="rect">
            <a:avLst/>
          </a:prstGeom>
        </p:spPr>
        <p:txBody>
          <a:bodyPr lIns="0" tIns="0" rIns="0" bIns="0"/>
          <a:lstStyle>
            <a:lvl1pPr marL="233363" indent="-180975" algn="l" defTabSz="911043" rtl="0" eaLnBrk="1" fontAlgn="base" hangingPunct="1">
              <a:spcBef>
                <a:spcPts val="0"/>
              </a:spcBef>
              <a:spcAft>
                <a:spcPts val="900"/>
              </a:spcAft>
              <a:buFont typeface="Arial" charset="0"/>
              <a:buChar char="•"/>
              <a:defRPr lang="en-US" sz="1200" kern="1200" baseline="0" dirty="0" smtClean="0">
                <a:solidFill>
                  <a:srgbClr val="000000"/>
                </a:solidFill>
                <a:latin typeface="+mn-lt"/>
                <a:ea typeface="ＭＳ Ｐゴシック" charset="0"/>
                <a:cs typeface="ＭＳ Ｐゴシック" charset="0"/>
              </a:defRPr>
            </a:lvl1pPr>
            <a:lvl2pPr marL="347663" indent="-174625">
              <a:defRPr sz="1200">
                <a:solidFill>
                  <a:srgbClr val="000000"/>
                </a:solidFill>
              </a:defRPr>
            </a:lvl2pPr>
            <a:lvl3pPr marL="509588" indent="-161925">
              <a:defRPr sz="1200">
                <a:solidFill>
                  <a:srgbClr val="000000"/>
                </a:solidFill>
              </a:defRPr>
            </a:lvl3pPr>
            <a:lvl4pPr marL="682625" indent="-173038">
              <a:defRPr sz="1200">
                <a:solidFill>
                  <a:srgbClr val="000000"/>
                </a:solidFill>
              </a:defRPr>
            </a:lvl4pPr>
          </a:lstStyle>
          <a:p>
            <a:pPr marL="233363" lvl="0" indent="-180975" algn="l" defTabSz="911043" rtl="0" eaLnBrk="1" fontAlgn="base" hangingPunct="1">
              <a:spcBef>
                <a:spcPct val="20000"/>
              </a:spcBef>
              <a:spcAft>
                <a:spcPct val="0"/>
              </a:spcAft>
              <a:buFont typeface="Arial" charset="0"/>
              <a:buChar char="•"/>
            </a:pPr>
            <a:r>
              <a:rPr lang="en-US" dirty="0" smtClean="0"/>
              <a:t>1-2 lines about past projects/focus at ATA</a:t>
            </a:r>
            <a:br>
              <a:rPr lang="en-US" dirty="0" smtClean="0"/>
            </a:br>
            <a:r>
              <a:rPr lang="en-US" dirty="0" smtClean="0"/>
              <a:t>Previous work experience (if any)</a:t>
            </a:r>
            <a:br>
              <a:rPr lang="en-US" dirty="0" smtClean="0"/>
            </a:br>
            <a:r>
              <a:rPr lang="en-US" dirty="0" smtClean="0"/>
              <a:t>Degrees and certifications</a:t>
            </a:r>
          </a:p>
          <a:p>
            <a:pPr lvl="0"/>
            <a:endParaRPr lang="en-US" dirty="0" smtClean="0"/>
          </a:p>
        </p:txBody>
      </p:sp>
      <p:sp>
        <p:nvSpPr>
          <p:cNvPr id="19" name="Text Placeholder 14"/>
          <p:cNvSpPr>
            <a:spLocks noGrp="1"/>
          </p:cNvSpPr>
          <p:nvPr>
            <p:ph type="body" sz="quarter" idx="82" hasCustomPrompt="1"/>
          </p:nvPr>
        </p:nvSpPr>
        <p:spPr>
          <a:xfrm>
            <a:off x="6316884" y="4652190"/>
            <a:ext cx="5359718" cy="274320"/>
          </a:xfrm>
          <a:prstGeom prst="rect">
            <a:avLst/>
          </a:prstGeom>
          <a:solidFill>
            <a:srgbClr val="009147"/>
          </a:solidFill>
          <a:ln>
            <a:noFill/>
          </a:ln>
        </p:spPr>
        <p:txBody>
          <a:bodyPr lIns="82058" tIns="41029" rIns="82058" bIns="41029" anchor="ctr"/>
          <a:lstStyle>
            <a:lvl1pPr marL="0" indent="0" algn="l">
              <a:buNone/>
              <a:defRPr sz="1400" b="1" baseline="0">
                <a:solidFill>
                  <a:schemeClr val="bg1"/>
                </a:solidFill>
              </a:defRPr>
            </a:lvl1pPr>
          </a:lstStyle>
          <a:p>
            <a:pPr lvl="0"/>
            <a:r>
              <a:rPr lang="en-US" dirty="0" smtClean="0"/>
              <a:t>Name, Designation</a:t>
            </a:r>
            <a:endParaRPr lang="en-US" dirty="0"/>
          </a:p>
        </p:txBody>
      </p:sp>
      <p:sp>
        <p:nvSpPr>
          <p:cNvPr id="20" name="Text Placeholder 58"/>
          <p:cNvSpPr>
            <a:spLocks noGrp="1"/>
          </p:cNvSpPr>
          <p:nvPr>
            <p:ph type="body" sz="quarter" idx="83" hasCustomPrompt="1"/>
          </p:nvPr>
        </p:nvSpPr>
        <p:spPr>
          <a:xfrm>
            <a:off x="6329960" y="4932286"/>
            <a:ext cx="5346633" cy="1200706"/>
          </a:xfrm>
          <a:prstGeom prst="rect">
            <a:avLst/>
          </a:prstGeom>
          <a:solidFill>
            <a:srgbClr val="D5EBD9"/>
          </a:solidFill>
          <a:ln w="19050">
            <a:solidFill>
              <a:srgbClr val="009147"/>
            </a:solidFill>
          </a:ln>
        </p:spPr>
        <p:txBody>
          <a:bodyPr/>
          <a:lstStyle>
            <a:lvl1pPr marL="0" indent="0">
              <a:buNone/>
              <a:defRPr sz="12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Photo</a:t>
            </a:r>
          </a:p>
        </p:txBody>
      </p:sp>
      <p:sp>
        <p:nvSpPr>
          <p:cNvPr id="21" name="Text Placeholder 9"/>
          <p:cNvSpPr>
            <a:spLocks noGrp="1"/>
          </p:cNvSpPr>
          <p:nvPr>
            <p:ph type="body" sz="quarter" idx="84" hasCustomPrompt="1"/>
          </p:nvPr>
        </p:nvSpPr>
        <p:spPr>
          <a:xfrm>
            <a:off x="7616162" y="4985303"/>
            <a:ext cx="4021166" cy="1105162"/>
          </a:xfrm>
          <a:prstGeom prst="rect">
            <a:avLst/>
          </a:prstGeom>
        </p:spPr>
        <p:txBody>
          <a:bodyPr lIns="0" tIns="0" rIns="0" bIns="0"/>
          <a:lstStyle>
            <a:lvl1pPr marL="233363" indent="-180975" algn="l" defTabSz="911043" rtl="0" eaLnBrk="1" fontAlgn="base" hangingPunct="1">
              <a:spcBef>
                <a:spcPts val="0"/>
              </a:spcBef>
              <a:spcAft>
                <a:spcPts val="900"/>
              </a:spcAft>
              <a:buFont typeface="Arial" charset="0"/>
              <a:buChar char="•"/>
              <a:defRPr lang="en-US" sz="1200" kern="1200" baseline="0" dirty="0" smtClean="0">
                <a:solidFill>
                  <a:srgbClr val="000000"/>
                </a:solidFill>
                <a:latin typeface="+mn-lt"/>
                <a:ea typeface="ＭＳ Ｐゴシック" charset="0"/>
                <a:cs typeface="ＭＳ Ｐゴシック" charset="0"/>
              </a:defRPr>
            </a:lvl1pPr>
            <a:lvl2pPr marL="347663" indent="-174625">
              <a:defRPr sz="1200">
                <a:solidFill>
                  <a:srgbClr val="000000"/>
                </a:solidFill>
              </a:defRPr>
            </a:lvl2pPr>
            <a:lvl3pPr marL="509588" indent="-161925">
              <a:defRPr sz="1200">
                <a:solidFill>
                  <a:srgbClr val="000000"/>
                </a:solidFill>
              </a:defRPr>
            </a:lvl3pPr>
            <a:lvl4pPr marL="682625" indent="-173038">
              <a:defRPr sz="1200">
                <a:solidFill>
                  <a:srgbClr val="000000"/>
                </a:solidFill>
              </a:defRPr>
            </a:lvl4pPr>
          </a:lstStyle>
          <a:p>
            <a:pPr marL="233363" lvl="0" indent="-180975" algn="l" defTabSz="911043" rtl="0" eaLnBrk="1" fontAlgn="base" hangingPunct="1">
              <a:spcBef>
                <a:spcPct val="20000"/>
              </a:spcBef>
              <a:spcAft>
                <a:spcPct val="0"/>
              </a:spcAft>
              <a:buFont typeface="Arial" charset="0"/>
              <a:buChar char="•"/>
            </a:pPr>
            <a:r>
              <a:rPr lang="en-US" dirty="0" smtClean="0"/>
              <a:t>1-2 lines about past projects/focus at ATA</a:t>
            </a:r>
            <a:br>
              <a:rPr lang="en-US" dirty="0" smtClean="0"/>
            </a:br>
            <a:r>
              <a:rPr lang="en-US" dirty="0" smtClean="0"/>
              <a:t>Previous work experience (if any)</a:t>
            </a:r>
            <a:br>
              <a:rPr lang="en-US" dirty="0" smtClean="0"/>
            </a:br>
            <a:r>
              <a:rPr lang="en-US" dirty="0" smtClean="0"/>
              <a:t>Degrees and certifications</a:t>
            </a:r>
          </a:p>
          <a:p>
            <a:pPr lvl="0"/>
            <a:endParaRPr lang="en-US" dirty="0" smtClean="0"/>
          </a:p>
        </p:txBody>
      </p:sp>
      <p:sp>
        <p:nvSpPr>
          <p:cNvPr id="22" name="Text Placeholder 9"/>
          <p:cNvSpPr>
            <a:spLocks noGrp="1"/>
          </p:cNvSpPr>
          <p:nvPr>
            <p:ph type="body" sz="quarter" idx="85" hasCustomPrompt="1"/>
          </p:nvPr>
        </p:nvSpPr>
        <p:spPr>
          <a:xfrm>
            <a:off x="1762936" y="3286084"/>
            <a:ext cx="4021166" cy="1105162"/>
          </a:xfrm>
          <a:prstGeom prst="rect">
            <a:avLst/>
          </a:prstGeom>
        </p:spPr>
        <p:txBody>
          <a:bodyPr lIns="0" tIns="0" rIns="0" bIns="0"/>
          <a:lstStyle>
            <a:lvl1pPr marL="233363" indent="-180975">
              <a:spcBef>
                <a:spcPts val="0"/>
              </a:spcBef>
              <a:spcAft>
                <a:spcPts val="900"/>
              </a:spcAft>
              <a:defRPr sz="1200" baseline="0">
                <a:solidFill>
                  <a:srgbClr val="000000"/>
                </a:solidFill>
              </a:defRPr>
            </a:lvl1pPr>
            <a:lvl2pPr marL="347663" indent="-174625">
              <a:defRPr sz="1200">
                <a:solidFill>
                  <a:srgbClr val="000000"/>
                </a:solidFill>
              </a:defRPr>
            </a:lvl2pPr>
            <a:lvl3pPr marL="509588" indent="-161925">
              <a:defRPr sz="1200">
                <a:solidFill>
                  <a:srgbClr val="000000"/>
                </a:solidFill>
              </a:defRPr>
            </a:lvl3pPr>
            <a:lvl4pPr marL="682625" indent="-173038">
              <a:defRPr sz="1200">
                <a:solidFill>
                  <a:srgbClr val="000000"/>
                </a:solidFill>
              </a:defRPr>
            </a:lvl4pPr>
          </a:lstStyle>
          <a:p>
            <a:pPr lvl="0"/>
            <a:r>
              <a:rPr lang="en-US" dirty="0" smtClean="0"/>
              <a:t>1-2 lines about past projects/focus at ATA</a:t>
            </a:r>
            <a:br>
              <a:rPr lang="en-US" dirty="0" smtClean="0"/>
            </a:br>
            <a:r>
              <a:rPr lang="en-US" dirty="0" smtClean="0"/>
              <a:t>Previous work experience (if any)</a:t>
            </a:r>
            <a:br>
              <a:rPr lang="en-US" dirty="0" smtClean="0"/>
            </a:br>
            <a:r>
              <a:rPr lang="en-US" dirty="0" smtClean="0"/>
              <a:t>Degrees and certifications</a:t>
            </a:r>
          </a:p>
          <a:p>
            <a:pPr lvl="0"/>
            <a:endParaRPr lang="en-US" dirty="0" smtClean="0"/>
          </a:p>
        </p:txBody>
      </p:sp>
      <p:sp>
        <p:nvSpPr>
          <p:cNvPr id="24" name="Text Placeholder 16"/>
          <p:cNvSpPr>
            <a:spLocks noGrp="1"/>
          </p:cNvSpPr>
          <p:nvPr>
            <p:ph type="body" sz="quarter" idx="16" hasCustomPrompt="1"/>
          </p:nvPr>
        </p:nvSpPr>
        <p:spPr>
          <a:xfrm>
            <a:off x="476740" y="6135003"/>
            <a:ext cx="11252201" cy="510363"/>
          </a:xfrm>
          <a:prstGeom prst="rect">
            <a:avLst/>
          </a:prstGeom>
        </p:spPr>
        <p:txBody>
          <a:bodyPr lIns="0" tIns="0" rIns="0" bIns="0" anchor="b"/>
          <a:lstStyle>
            <a:lvl1pPr marL="0" indent="0">
              <a:buNone/>
              <a:defRPr sz="1000" baseline="0">
                <a:solidFill>
                  <a:srgbClr val="000000"/>
                </a:solidFill>
              </a:defRPr>
            </a:lvl1pPr>
            <a:lvl2pPr marL="457109" indent="0">
              <a:buNone/>
              <a:defRPr>
                <a:solidFill>
                  <a:srgbClr val="000000"/>
                </a:solidFill>
              </a:defRPr>
            </a:lvl2pPr>
            <a:lvl3pPr marL="914217" indent="0">
              <a:buNone/>
              <a:defRPr>
                <a:solidFill>
                  <a:srgbClr val="000000"/>
                </a:solidFill>
              </a:defRPr>
            </a:lvl3pPr>
            <a:lvl4pPr marL="1371326" indent="0">
              <a:buNone/>
              <a:defRPr>
                <a:solidFill>
                  <a:srgbClr val="000000"/>
                </a:solidFill>
              </a:defRPr>
            </a:lvl4pPr>
            <a:lvl5pPr marL="1828434" indent="0">
              <a:buNone/>
              <a:defRPr>
                <a:solidFill>
                  <a:srgbClr val="000000"/>
                </a:solidFill>
              </a:defRPr>
            </a:lvl5pPr>
          </a:lstStyle>
          <a:p>
            <a:pPr lvl="0"/>
            <a:r>
              <a:rPr lang="en-US" dirty="0" smtClean="0"/>
              <a:t>NOTE: (1) Click this box to write the notes and sources; (2) All notes and sources should follow the format of this note; and (3 ) The text in this box should be bottom aligned and should be of Calibri 10 font size</a:t>
            </a:r>
            <a:br>
              <a:rPr lang="en-US" dirty="0" smtClean="0"/>
            </a:br>
            <a:r>
              <a:rPr lang="en-US" dirty="0" smtClean="0"/>
              <a:t>SOURCE: “Report name”, Corresponding author/organization, Year; “Report name 2”, Corresponding author, Year; and FIIDCA Analysis</a:t>
            </a:r>
            <a:endParaRPr lang="en-US" dirty="0"/>
          </a:p>
        </p:txBody>
      </p:sp>
    </p:spTree>
    <p:extLst>
      <p:ext uri="{BB962C8B-B14F-4D97-AF65-F5344CB8AC3E}">
        <p14:creationId xmlns:p14="http://schemas.microsoft.com/office/powerpoint/2010/main" val="1412223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IDCA">
    <p:spTree>
      <p:nvGrpSpPr>
        <p:cNvPr id="1" name=""/>
        <p:cNvGrpSpPr/>
        <p:nvPr/>
      </p:nvGrpSpPr>
      <p:grpSpPr>
        <a:xfrm>
          <a:off x="0" y="0"/>
          <a:ext cx="0" cy="0"/>
          <a:chOff x="0" y="0"/>
          <a:chExt cx="0" cy="0"/>
        </a:xfrm>
      </p:grpSpPr>
      <p:graphicFrame>
        <p:nvGraphicFramePr>
          <p:cNvPr id="64" name="Object 63" hidden="1"/>
          <p:cNvGraphicFramePr>
            <a:graphicFrameLocks noChangeAspect="1"/>
          </p:cNvGraphicFramePr>
          <p:nvPr userDrawn="1">
            <p:custDataLst>
              <p:tags r:id="rId2"/>
            </p:custDataLst>
            <p:extLst>
              <p:ext uri="{D42A27DB-BD31-4B8C-83A1-F6EECF244321}">
                <p14:modId xmlns:p14="http://schemas.microsoft.com/office/powerpoint/2010/main" val="399589209"/>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140689" name="think-cell Slide" r:id="rId4" imgW="360" imgH="360" progId="">
                  <p:embed/>
                </p:oleObj>
              </mc:Choice>
              <mc:Fallback>
                <p:oleObj name="think-cell Slide" r:id="rId4" imgW="360" imgH="360" progId="">
                  <p:embed/>
                  <p:pic>
                    <p:nvPicPr>
                      <p:cNvPr id="0" name="Picture 8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5" y="1589"/>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 Placeholder 11"/>
          <p:cNvSpPr>
            <a:spLocks noGrp="1"/>
          </p:cNvSpPr>
          <p:nvPr>
            <p:ph type="body" sz="quarter" idx="14" hasCustomPrompt="1"/>
          </p:nvPr>
        </p:nvSpPr>
        <p:spPr>
          <a:xfrm>
            <a:off x="476740" y="286420"/>
            <a:ext cx="11252201" cy="755579"/>
          </a:xfrm>
          <a:prstGeom prst="rect">
            <a:avLst/>
          </a:prstGeom>
        </p:spPr>
        <p:txBody>
          <a:bodyPr lIns="0" tIns="0" rIns="0" bIns="0" anchor="ctr"/>
          <a:lstStyle>
            <a:lvl1pPr marL="0" marR="0" indent="0" algn="l" defTabSz="911043" rtl="0" eaLnBrk="1" fontAlgn="base" latinLnBrk="0" hangingPunct="1">
              <a:lnSpc>
                <a:spcPct val="100000"/>
              </a:lnSpc>
              <a:spcBef>
                <a:spcPct val="20000"/>
              </a:spcBef>
              <a:spcAft>
                <a:spcPct val="0"/>
              </a:spcAft>
              <a:buClrTx/>
              <a:buSzTx/>
              <a:buFont typeface="Arial" charset="0"/>
              <a:buNone/>
              <a:tabLst/>
              <a:defRPr sz="2400" b="1" baseline="0">
                <a:solidFill>
                  <a:schemeClr val="tx1"/>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marL="0" marR="0" lvl="0" indent="0" algn="l" defTabSz="911043" rtl="0" eaLnBrk="1" fontAlgn="base" latinLnBrk="0" hangingPunct="1">
              <a:lnSpc>
                <a:spcPct val="100000"/>
              </a:lnSpc>
              <a:spcBef>
                <a:spcPct val="20000"/>
              </a:spcBef>
              <a:spcAft>
                <a:spcPct val="0"/>
              </a:spcAft>
              <a:buClrTx/>
              <a:buSzTx/>
              <a:buFont typeface="Arial" charset="0"/>
              <a:buNone/>
              <a:tabLst/>
              <a:defRPr/>
            </a:pPr>
            <a:r>
              <a:rPr lang="en-US" dirty="0" smtClean="0"/>
              <a:t>Click to write the calendar title</a:t>
            </a:r>
          </a:p>
        </p:txBody>
      </p:sp>
      <p:sp>
        <p:nvSpPr>
          <p:cNvPr id="10" name="Text Placeholder 58"/>
          <p:cNvSpPr>
            <a:spLocks noGrp="1"/>
          </p:cNvSpPr>
          <p:nvPr>
            <p:ph type="body" sz="quarter" idx="22" hasCustomPrompt="1"/>
          </p:nvPr>
        </p:nvSpPr>
        <p:spPr>
          <a:xfrm>
            <a:off x="476737" y="1800972"/>
            <a:ext cx="2003239" cy="2161428"/>
          </a:xfrm>
          <a:prstGeom prst="rect">
            <a:avLst/>
          </a:prstGeom>
          <a:solidFill>
            <a:srgbClr val="D5EBD9"/>
          </a:solidFill>
          <a:ln w="19050">
            <a:solidFill>
              <a:srgbClr val="009147"/>
            </a:solidFill>
          </a:ln>
        </p:spPr>
        <p:txBody>
          <a:bodyPr/>
          <a:lstStyle>
            <a:lvl1pPr marL="171450" indent="-171450">
              <a:spcBef>
                <a:spcPts val="0"/>
              </a:spcBef>
              <a:spcAft>
                <a:spcPts val="900"/>
              </a:spcAft>
              <a:buFont typeface="Arial" pitchFamily="34" charset="0"/>
              <a:buChar char="•"/>
              <a:defRPr sz="12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Objectives for week 1</a:t>
            </a:r>
          </a:p>
        </p:txBody>
      </p:sp>
      <p:sp>
        <p:nvSpPr>
          <p:cNvPr id="11" name="Text Placeholder 58"/>
          <p:cNvSpPr>
            <a:spLocks noGrp="1"/>
          </p:cNvSpPr>
          <p:nvPr>
            <p:ph type="body" sz="quarter" idx="23" hasCustomPrompt="1"/>
          </p:nvPr>
        </p:nvSpPr>
        <p:spPr>
          <a:xfrm>
            <a:off x="2485799" y="1800972"/>
            <a:ext cx="1834427" cy="2161428"/>
          </a:xfrm>
          <a:prstGeom prst="rect">
            <a:avLst/>
          </a:prstGeom>
          <a:noFill/>
          <a:ln w="19050">
            <a:solidFill>
              <a:srgbClr val="009147"/>
            </a:solidFill>
          </a:ln>
        </p:spPr>
        <p:txBody>
          <a:bodyPr/>
          <a:lstStyle>
            <a:lvl1pPr marL="0" indent="0">
              <a:spcBef>
                <a:spcPts val="0"/>
              </a:spcBef>
              <a:spcAft>
                <a:spcPts val="900"/>
              </a:spcAft>
              <a:buFont typeface="Arial" pitchFamily="34" charset="0"/>
              <a:buNone/>
              <a:defRPr sz="12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 </a:t>
            </a:r>
          </a:p>
        </p:txBody>
      </p:sp>
      <p:sp>
        <p:nvSpPr>
          <p:cNvPr id="12" name="Text Placeholder 58"/>
          <p:cNvSpPr>
            <a:spLocks noGrp="1"/>
          </p:cNvSpPr>
          <p:nvPr>
            <p:ph type="body" sz="quarter" idx="24" hasCustomPrompt="1"/>
          </p:nvPr>
        </p:nvSpPr>
        <p:spPr>
          <a:xfrm>
            <a:off x="4314092" y="1800972"/>
            <a:ext cx="1834427" cy="2161428"/>
          </a:xfrm>
          <a:prstGeom prst="rect">
            <a:avLst/>
          </a:prstGeom>
          <a:noFill/>
          <a:ln w="19050">
            <a:solidFill>
              <a:srgbClr val="009147"/>
            </a:solidFill>
          </a:ln>
        </p:spPr>
        <p:txBody>
          <a:bodyPr/>
          <a:lstStyle>
            <a:lvl1pPr marL="0" indent="0">
              <a:spcBef>
                <a:spcPts val="0"/>
              </a:spcBef>
              <a:spcAft>
                <a:spcPts val="900"/>
              </a:spcAft>
              <a:buFont typeface="Arial" pitchFamily="34" charset="0"/>
              <a:buNone/>
              <a:defRPr sz="1200" baseline="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 </a:t>
            </a:r>
          </a:p>
        </p:txBody>
      </p:sp>
      <p:sp>
        <p:nvSpPr>
          <p:cNvPr id="13" name="Text Placeholder 58"/>
          <p:cNvSpPr>
            <a:spLocks noGrp="1"/>
          </p:cNvSpPr>
          <p:nvPr>
            <p:ph type="body" sz="quarter" idx="25" hasCustomPrompt="1"/>
          </p:nvPr>
        </p:nvSpPr>
        <p:spPr>
          <a:xfrm>
            <a:off x="6163397" y="1800972"/>
            <a:ext cx="1834427" cy="2161428"/>
          </a:xfrm>
          <a:prstGeom prst="rect">
            <a:avLst/>
          </a:prstGeom>
          <a:noFill/>
          <a:ln w="19050">
            <a:solidFill>
              <a:srgbClr val="009147"/>
            </a:solidFill>
          </a:ln>
        </p:spPr>
        <p:txBody>
          <a:bodyPr/>
          <a:lstStyle>
            <a:lvl1pPr marL="0" indent="0">
              <a:spcBef>
                <a:spcPts val="0"/>
              </a:spcBef>
              <a:spcAft>
                <a:spcPts val="900"/>
              </a:spcAft>
              <a:buFont typeface="Arial" pitchFamily="34" charset="0"/>
              <a:buNone/>
              <a:defRPr sz="1200" baseline="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 </a:t>
            </a:r>
          </a:p>
        </p:txBody>
      </p:sp>
      <p:sp>
        <p:nvSpPr>
          <p:cNvPr id="14" name="Text Placeholder 58"/>
          <p:cNvSpPr>
            <a:spLocks noGrp="1"/>
          </p:cNvSpPr>
          <p:nvPr>
            <p:ph type="body" sz="quarter" idx="26" hasCustomPrompt="1"/>
          </p:nvPr>
        </p:nvSpPr>
        <p:spPr>
          <a:xfrm>
            <a:off x="7996012" y="1800972"/>
            <a:ext cx="1834427" cy="2161428"/>
          </a:xfrm>
          <a:prstGeom prst="rect">
            <a:avLst/>
          </a:prstGeom>
          <a:noFill/>
          <a:ln w="19050">
            <a:solidFill>
              <a:srgbClr val="009147"/>
            </a:solidFill>
          </a:ln>
        </p:spPr>
        <p:txBody>
          <a:bodyPr/>
          <a:lstStyle>
            <a:lvl1pPr marL="0" indent="0">
              <a:spcBef>
                <a:spcPts val="0"/>
              </a:spcBef>
              <a:spcAft>
                <a:spcPts val="900"/>
              </a:spcAft>
              <a:buFont typeface="Arial" pitchFamily="34" charset="0"/>
              <a:buNone/>
              <a:defRPr sz="1200" baseline="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 </a:t>
            </a:r>
          </a:p>
        </p:txBody>
      </p:sp>
      <p:sp>
        <p:nvSpPr>
          <p:cNvPr id="15" name="Text Placeholder 58"/>
          <p:cNvSpPr>
            <a:spLocks noGrp="1"/>
          </p:cNvSpPr>
          <p:nvPr>
            <p:ph type="body" sz="quarter" idx="27" hasCustomPrompt="1"/>
          </p:nvPr>
        </p:nvSpPr>
        <p:spPr>
          <a:xfrm>
            <a:off x="9827801" y="1800972"/>
            <a:ext cx="1834427" cy="2161428"/>
          </a:xfrm>
          <a:prstGeom prst="rect">
            <a:avLst/>
          </a:prstGeom>
          <a:noFill/>
          <a:ln w="19050">
            <a:solidFill>
              <a:srgbClr val="009147"/>
            </a:solidFill>
          </a:ln>
        </p:spPr>
        <p:txBody>
          <a:bodyPr/>
          <a:lstStyle>
            <a:lvl1pPr marL="0" indent="0">
              <a:spcBef>
                <a:spcPts val="0"/>
              </a:spcBef>
              <a:spcAft>
                <a:spcPts val="900"/>
              </a:spcAft>
              <a:buFont typeface="Arial" pitchFamily="34" charset="0"/>
              <a:buNone/>
              <a:defRPr sz="1200" baseline="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  </a:t>
            </a:r>
          </a:p>
        </p:txBody>
      </p:sp>
      <p:sp>
        <p:nvSpPr>
          <p:cNvPr id="16" name="Text Placeholder 58"/>
          <p:cNvSpPr>
            <a:spLocks noGrp="1"/>
          </p:cNvSpPr>
          <p:nvPr>
            <p:ph type="body" sz="quarter" idx="34" hasCustomPrompt="1"/>
          </p:nvPr>
        </p:nvSpPr>
        <p:spPr>
          <a:xfrm>
            <a:off x="476739" y="1267572"/>
            <a:ext cx="2055445" cy="533400"/>
          </a:xfrm>
          <a:prstGeom prst="rect">
            <a:avLst/>
          </a:prstGeom>
          <a:solidFill>
            <a:srgbClr val="009147"/>
          </a:solidFill>
          <a:ln w="19050">
            <a:solidFill>
              <a:srgbClr val="009147"/>
            </a:solidFill>
          </a:ln>
        </p:spPr>
        <p:txBody>
          <a:bodyPr anchor="ctr"/>
          <a:lstStyle>
            <a:lvl1pPr marL="0" indent="0" algn="ctr">
              <a:buNone/>
              <a:defRPr sz="1400" b="1" baseline="0">
                <a:solidFill>
                  <a:schemeClr val="bg1"/>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write “Aims for </a:t>
            </a:r>
            <a:r>
              <a:rPr lang="en-US" smtClean="0"/>
              <a:t>the week”</a:t>
            </a:r>
            <a:endParaRPr lang="en-US" dirty="0" smtClean="0"/>
          </a:p>
        </p:txBody>
      </p:sp>
      <p:sp>
        <p:nvSpPr>
          <p:cNvPr id="17" name="Text Placeholder 58"/>
          <p:cNvSpPr>
            <a:spLocks noGrp="1"/>
          </p:cNvSpPr>
          <p:nvPr>
            <p:ph type="body" sz="quarter" idx="35" hasCustomPrompt="1"/>
          </p:nvPr>
        </p:nvSpPr>
        <p:spPr>
          <a:xfrm>
            <a:off x="2485799" y="1267572"/>
            <a:ext cx="1834427" cy="533400"/>
          </a:xfrm>
          <a:prstGeom prst="rect">
            <a:avLst/>
          </a:prstGeom>
          <a:solidFill>
            <a:srgbClr val="009147"/>
          </a:solidFill>
          <a:ln w="19050">
            <a:solidFill>
              <a:srgbClr val="009147"/>
            </a:solidFill>
          </a:ln>
        </p:spPr>
        <p:txBody>
          <a:bodyPr anchor="ctr"/>
          <a:lstStyle>
            <a:lvl1pPr marL="0" indent="0" algn="ctr">
              <a:buFont typeface="Arial" pitchFamily="34" charset="0"/>
              <a:buNone/>
              <a:defRPr sz="1400" b="1">
                <a:solidFill>
                  <a:schemeClr val="bg1"/>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day (e.g., Monday)</a:t>
            </a:r>
          </a:p>
        </p:txBody>
      </p:sp>
      <p:sp>
        <p:nvSpPr>
          <p:cNvPr id="18" name="Text Placeholder 58"/>
          <p:cNvSpPr>
            <a:spLocks noGrp="1"/>
          </p:cNvSpPr>
          <p:nvPr>
            <p:ph type="body" sz="quarter" idx="36" hasCustomPrompt="1"/>
          </p:nvPr>
        </p:nvSpPr>
        <p:spPr>
          <a:xfrm>
            <a:off x="4318415" y="1267572"/>
            <a:ext cx="1834427" cy="533400"/>
          </a:xfrm>
          <a:prstGeom prst="rect">
            <a:avLst/>
          </a:prstGeom>
          <a:solidFill>
            <a:srgbClr val="009147"/>
          </a:solidFill>
          <a:ln w="19050">
            <a:solidFill>
              <a:srgbClr val="009147"/>
            </a:solidFill>
          </a:ln>
        </p:spPr>
        <p:txBody>
          <a:bodyPr anchor="ctr"/>
          <a:lstStyle>
            <a:lvl1pPr marL="0" indent="0" algn="ctr">
              <a:buNone/>
              <a:defRPr sz="1400" b="1">
                <a:solidFill>
                  <a:schemeClr val="bg1"/>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day (e.g., Tuesday)</a:t>
            </a:r>
          </a:p>
        </p:txBody>
      </p:sp>
      <p:sp>
        <p:nvSpPr>
          <p:cNvPr id="19" name="Text Placeholder 58"/>
          <p:cNvSpPr>
            <a:spLocks noGrp="1"/>
          </p:cNvSpPr>
          <p:nvPr>
            <p:ph type="body" sz="quarter" idx="37" hasCustomPrompt="1"/>
          </p:nvPr>
        </p:nvSpPr>
        <p:spPr>
          <a:xfrm>
            <a:off x="6163397" y="1267572"/>
            <a:ext cx="1834427" cy="533400"/>
          </a:xfrm>
          <a:prstGeom prst="rect">
            <a:avLst/>
          </a:prstGeom>
          <a:solidFill>
            <a:srgbClr val="009147"/>
          </a:solidFill>
          <a:ln w="19050">
            <a:solidFill>
              <a:srgbClr val="009147"/>
            </a:solidFill>
          </a:ln>
        </p:spPr>
        <p:txBody>
          <a:bodyPr rIns="0" anchor="ctr"/>
          <a:lstStyle>
            <a:lvl1pPr marL="0" indent="0" algn="ctr">
              <a:buNone/>
              <a:defRPr sz="1400" b="1">
                <a:solidFill>
                  <a:schemeClr val="bg1"/>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day (e.g., Wednesday)</a:t>
            </a:r>
          </a:p>
        </p:txBody>
      </p:sp>
      <p:sp>
        <p:nvSpPr>
          <p:cNvPr id="20" name="Text Placeholder 58"/>
          <p:cNvSpPr>
            <a:spLocks noGrp="1"/>
          </p:cNvSpPr>
          <p:nvPr>
            <p:ph type="body" sz="quarter" idx="38" hasCustomPrompt="1"/>
          </p:nvPr>
        </p:nvSpPr>
        <p:spPr>
          <a:xfrm>
            <a:off x="7996012" y="1267572"/>
            <a:ext cx="1834427" cy="533400"/>
          </a:xfrm>
          <a:prstGeom prst="rect">
            <a:avLst/>
          </a:prstGeom>
          <a:solidFill>
            <a:srgbClr val="009147"/>
          </a:solidFill>
          <a:ln w="19050">
            <a:solidFill>
              <a:srgbClr val="009147"/>
            </a:solidFill>
          </a:ln>
        </p:spPr>
        <p:txBody>
          <a:bodyPr anchor="ctr"/>
          <a:lstStyle>
            <a:lvl1pPr marL="0" indent="0" algn="ctr">
              <a:buNone/>
              <a:defRPr sz="1400" b="1">
                <a:solidFill>
                  <a:schemeClr val="bg1"/>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day (e.g., Thursday)</a:t>
            </a:r>
          </a:p>
        </p:txBody>
      </p:sp>
      <p:sp>
        <p:nvSpPr>
          <p:cNvPr id="21" name="Text Placeholder 58"/>
          <p:cNvSpPr>
            <a:spLocks noGrp="1"/>
          </p:cNvSpPr>
          <p:nvPr>
            <p:ph type="body" sz="quarter" idx="39" hasCustomPrompt="1"/>
          </p:nvPr>
        </p:nvSpPr>
        <p:spPr>
          <a:xfrm>
            <a:off x="9827801" y="1267572"/>
            <a:ext cx="1834427" cy="533400"/>
          </a:xfrm>
          <a:prstGeom prst="rect">
            <a:avLst/>
          </a:prstGeom>
          <a:solidFill>
            <a:srgbClr val="009147"/>
          </a:solidFill>
          <a:ln w="19050">
            <a:solidFill>
              <a:srgbClr val="009147"/>
            </a:solidFill>
          </a:ln>
        </p:spPr>
        <p:txBody>
          <a:bodyPr anchor="ctr"/>
          <a:lstStyle>
            <a:lvl1pPr marL="0" indent="0" algn="ctr">
              <a:buNone/>
              <a:defRPr sz="1400" b="1">
                <a:solidFill>
                  <a:schemeClr val="bg1"/>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day (e.g., Friday)</a:t>
            </a:r>
          </a:p>
        </p:txBody>
      </p:sp>
      <p:sp>
        <p:nvSpPr>
          <p:cNvPr id="50" name="Text Placeholder 9"/>
          <p:cNvSpPr>
            <a:spLocks noGrp="1"/>
          </p:cNvSpPr>
          <p:nvPr>
            <p:ph type="body" sz="quarter" idx="50" hasCustomPrompt="1"/>
          </p:nvPr>
        </p:nvSpPr>
        <p:spPr>
          <a:xfrm>
            <a:off x="2544553" y="2175164"/>
            <a:ext cx="1688123" cy="1749316"/>
          </a:xfrm>
          <a:prstGeom prst="rect">
            <a:avLst/>
          </a:prstGeom>
        </p:spPr>
        <p:txBody>
          <a:bodyPr lIns="0" tIns="0" rIns="0" bIns="0"/>
          <a:lstStyle>
            <a:lvl1pPr marL="233363" marR="0" indent="-180975" algn="l" defTabSz="914400" rtl="0" eaLnBrk="1" fontAlgn="auto" latinLnBrk="0" hangingPunct="1">
              <a:lnSpc>
                <a:spcPct val="100000"/>
              </a:lnSpc>
              <a:spcBef>
                <a:spcPts val="0"/>
              </a:spcBef>
              <a:spcAft>
                <a:spcPts val="900"/>
              </a:spcAft>
              <a:buClrTx/>
              <a:buSzTx/>
              <a:buFont typeface="Arial" pitchFamily="34" charset="0"/>
              <a:buChar char="•"/>
              <a:tabLst/>
              <a:defRPr sz="1200" baseline="0">
                <a:solidFill>
                  <a:srgbClr val="000000"/>
                </a:solidFill>
              </a:defRPr>
            </a:lvl1pPr>
            <a:lvl2pPr marL="347663" indent="-174625">
              <a:defRPr sz="1200">
                <a:solidFill>
                  <a:srgbClr val="000000"/>
                </a:solidFill>
              </a:defRPr>
            </a:lvl2pPr>
            <a:lvl3pPr marL="509588" indent="-161925">
              <a:defRPr sz="1200">
                <a:solidFill>
                  <a:srgbClr val="000000"/>
                </a:solidFill>
              </a:defRPr>
            </a:lvl3pPr>
            <a:lvl4pPr marL="682625" indent="-173038">
              <a:defRPr sz="1200">
                <a:solidFill>
                  <a:srgbClr val="000000"/>
                </a:solidFill>
              </a:defRPr>
            </a:lvl4pPr>
          </a:lstStyle>
          <a:p>
            <a:pPr marL="233363" marR="0" lvl="0" indent="-180975"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Objectives of the day</a:t>
            </a:r>
          </a:p>
        </p:txBody>
      </p:sp>
      <p:sp>
        <p:nvSpPr>
          <p:cNvPr id="53" name="Text Placeholder 9"/>
          <p:cNvSpPr>
            <a:spLocks noGrp="1"/>
          </p:cNvSpPr>
          <p:nvPr>
            <p:ph type="body" sz="quarter" idx="51" hasCustomPrompt="1"/>
          </p:nvPr>
        </p:nvSpPr>
        <p:spPr>
          <a:xfrm>
            <a:off x="4398318" y="2175164"/>
            <a:ext cx="1688123" cy="1749316"/>
          </a:xfrm>
          <a:prstGeom prst="rect">
            <a:avLst/>
          </a:prstGeom>
        </p:spPr>
        <p:txBody>
          <a:bodyPr lIns="0" tIns="0" rIns="0" bIns="0"/>
          <a:lstStyle>
            <a:lvl1pPr marL="233363" marR="0" indent="-180975" algn="l" defTabSz="914400" rtl="0" eaLnBrk="1" fontAlgn="auto" latinLnBrk="0" hangingPunct="1">
              <a:lnSpc>
                <a:spcPct val="100000"/>
              </a:lnSpc>
              <a:spcBef>
                <a:spcPts val="0"/>
              </a:spcBef>
              <a:spcAft>
                <a:spcPts val="900"/>
              </a:spcAft>
              <a:buClrTx/>
              <a:buSzTx/>
              <a:buFont typeface="Arial" pitchFamily="34" charset="0"/>
              <a:buChar char="•"/>
              <a:tabLst/>
              <a:defRPr sz="1200" baseline="0">
                <a:solidFill>
                  <a:srgbClr val="000000"/>
                </a:solidFill>
              </a:defRPr>
            </a:lvl1pPr>
            <a:lvl2pPr marL="347663" indent="-174625">
              <a:defRPr sz="1200">
                <a:solidFill>
                  <a:srgbClr val="000000"/>
                </a:solidFill>
              </a:defRPr>
            </a:lvl2pPr>
            <a:lvl3pPr marL="509588" indent="-161925">
              <a:defRPr sz="1200">
                <a:solidFill>
                  <a:srgbClr val="000000"/>
                </a:solidFill>
              </a:defRPr>
            </a:lvl3pPr>
            <a:lvl4pPr marL="682625" indent="-173038">
              <a:defRPr sz="1200">
                <a:solidFill>
                  <a:srgbClr val="000000"/>
                </a:solidFill>
              </a:defRPr>
            </a:lvl4pPr>
          </a:lstStyle>
          <a:p>
            <a:pPr marL="233363" marR="0" lvl="0" indent="-180975"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Objectives of the day</a:t>
            </a:r>
          </a:p>
        </p:txBody>
      </p:sp>
      <p:sp>
        <p:nvSpPr>
          <p:cNvPr id="54" name="Text Placeholder 9"/>
          <p:cNvSpPr>
            <a:spLocks noGrp="1"/>
          </p:cNvSpPr>
          <p:nvPr>
            <p:ph type="body" sz="quarter" idx="52" hasCustomPrompt="1"/>
          </p:nvPr>
        </p:nvSpPr>
        <p:spPr>
          <a:xfrm>
            <a:off x="6243915" y="2175164"/>
            <a:ext cx="1688123" cy="1749316"/>
          </a:xfrm>
          <a:prstGeom prst="rect">
            <a:avLst/>
          </a:prstGeom>
        </p:spPr>
        <p:txBody>
          <a:bodyPr lIns="0" tIns="0" rIns="0" bIns="0"/>
          <a:lstStyle>
            <a:lvl1pPr marL="233363" marR="0" indent="-180975" algn="l" defTabSz="914400" rtl="0" eaLnBrk="1" fontAlgn="auto" latinLnBrk="0" hangingPunct="1">
              <a:lnSpc>
                <a:spcPct val="100000"/>
              </a:lnSpc>
              <a:spcBef>
                <a:spcPts val="0"/>
              </a:spcBef>
              <a:spcAft>
                <a:spcPts val="900"/>
              </a:spcAft>
              <a:buClrTx/>
              <a:buSzTx/>
              <a:buFont typeface="Arial" pitchFamily="34" charset="0"/>
              <a:buChar char="•"/>
              <a:tabLst/>
              <a:defRPr sz="1200" baseline="0">
                <a:solidFill>
                  <a:srgbClr val="000000"/>
                </a:solidFill>
              </a:defRPr>
            </a:lvl1pPr>
            <a:lvl2pPr marL="347663" indent="-174625">
              <a:defRPr sz="1200">
                <a:solidFill>
                  <a:srgbClr val="000000"/>
                </a:solidFill>
              </a:defRPr>
            </a:lvl2pPr>
            <a:lvl3pPr marL="509588" indent="-161925">
              <a:defRPr sz="1200">
                <a:solidFill>
                  <a:srgbClr val="000000"/>
                </a:solidFill>
              </a:defRPr>
            </a:lvl3pPr>
            <a:lvl4pPr marL="682625" indent="-173038">
              <a:defRPr sz="1200">
                <a:solidFill>
                  <a:srgbClr val="000000"/>
                </a:solidFill>
              </a:defRPr>
            </a:lvl4pPr>
          </a:lstStyle>
          <a:p>
            <a:pPr marL="233363" marR="0" lvl="0" indent="-180975"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Objectives of the day</a:t>
            </a:r>
          </a:p>
        </p:txBody>
      </p:sp>
      <p:sp>
        <p:nvSpPr>
          <p:cNvPr id="57" name="Text Placeholder 9"/>
          <p:cNvSpPr>
            <a:spLocks noGrp="1"/>
          </p:cNvSpPr>
          <p:nvPr>
            <p:ph type="body" sz="quarter" idx="53" hasCustomPrompt="1"/>
          </p:nvPr>
        </p:nvSpPr>
        <p:spPr>
          <a:xfrm>
            <a:off x="8083535" y="2175164"/>
            <a:ext cx="1688123" cy="1749316"/>
          </a:xfrm>
          <a:prstGeom prst="rect">
            <a:avLst/>
          </a:prstGeom>
        </p:spPr>
        <p:txBody>
          <a:bodyPr lIns="0" tIns="0" rIns="0" bIns="0"/>
          <a:lstStyle>
            <a:lvl1pPr marL="233363" marR="0" indent="-180975" algn="l" defTabSz="914400" rtl="0" eaLnBrk="1" fontAlgn="auto" latinLnBrk="0" hangingPunct="1">
              <a:lnSpc>
                <a:spcPct val="100000"/>
              </a:lnSpc>
              <a:spcBef>
                <a:spcPts val="0"/>
              </a:spcBef>
              <a:spcAft>
                <a:spcPts val="900"/>
              </a:spcAft>
              <a:buClrTx/>
              <a:buSzTx/>
              <a:buFont typeface="Arial" pitchFamily="34" charset="0"/>
              <a:buChar char="•"/>
              <a:tabLst/>
              <a:defRPr sz="1200" baseline="0">
                <a:solidFill>
                  <a:srgbClr val="000000"/>
                </a:solidFill>
              </a:defRPr>
            </a:lvl1pPr>
            <a:lvl2pPr marL="347663" indent="-174625">
              <a:defRPr sz="1200">
                <a:solidFill>
                  <a:srgbClr val="000000"/>
                </a:solidFill>
              </a:defRPr>
            </a:lvl2pPr>
            <a:lvl3pPr marL="509588" indent="-161925">
              <a:defRPr sz="1200">
                <a:solidFill>
                  <a:srgbClr val="000000"/>
                </a:solidFill>
              </a:defRPr>
            </a:lvl3pPr>
            <a:lvl4pPr marL="682625" indent="-173038">
              <a:defRPr sz="1200">
                <a:solidFill>
                  <a:srgbClr val="000000"/>
                </a:solidFill>
              </a:defRPr>
            </a:lvl4pPr>
          </a:lstStyle>
          <a:p>
            <a:pPr marL="233363" marR="0" lvl="0" indent="-180975"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Objectives of the day</a:t>
            </a:r>
          </a:p>
        </p:txBody>
      </p:sp>
      <p:sp>
        <p:nvSpPr>
          <p:cNvPr id="58" name="Text Placeholder 9"/>
          <p:cNvSpPr>
            <a:spLocks noGrp="1"/>
          </p:cNvSpPr>
          <p:nvPr>
            <p:ph type="body" sz="quarter" idx="54" hasCustomPrompt="1"/>
          </p:nvPr>
        </p:nvSpPr>
        <p:spPr>
          <a:xfrm>
            <a:off x="9924473" y="2175164"/>
            <a:ext cx="1688123" cy="1749316"/>
          </a:xfrm>
          <a:prstGeom prst="rect">
            <a:avLst/>
          </a:prstGeom>
        </p:spPr>
        <p:txBody>
          <a:bodyPr lIns="0" tIns="0" rIns="0" bIns="0"/>
          <a:lstStyle>
            <a:lvl1pPr marL="233363" marR="0" indent="-180975" algn="l" defTabSz="914400" rtl="0" eaLnBrk="1" fontAlgn="auto" latinLnBrk="0" hangingPunct="1">
              <a:lnSpc>
                <a:spcPct val="100000"/>
              </a:lnSpc>
              <a:spcBef>
                <a:spcPts val="0"/>
              </a:spcBef>
              <a:spcAft>
                <a:spcPts val="900"/>
              </a:spcAft>
              <a:buClrTx/>
              <a:buSzTx/>
              <a:buFont typeface="Arial" pitchFamily="34" charset="0"/>
              <a:buChar char="•"/>
              <a:tabLst/>
              <a:defRPr sz="1200" baseline="0">
                <a:solidFill>
                  <a:srgbClr val="000000"/>
                </a:solidFill>
              </a:defRPr>
            </a:lvl1pPr>
            <a:lvl2pPr marL="347663" indent="-174625">
              <a:defRPr sz="1200">
                <a:solidFill>
                  <a:srgbClr val="000000"/>
                </a:solidFill>
              </a:defRPr>
            </a:lvl2pPr>
            <a:lvl3pPr marL="509588" indent="-161925">
              <a:defRPr sz="1200">
                <a:solidFill>
                  <a:srgbClr val="000000"/>
                </a:solidFill>
              </a:defRPr>
            </a:lvl3pPr>
            <a:lvl4pPr marL="682625" indent="-173038">
              <a:defRPr sz="1200">
                <a:solidFill>
                  <a:srgbClr val="000000"/>
                </a:solidFill>
              </a:defRPr>
            </a:lvl4pPr>
          </a:lstStyle>
          <a:p>
            <a:pPr marL="233363" marR="0" lvl="0" indent="-180975"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Objectives of the day</a:t>
            </a:r>
          </a:p>
        </p:txBody>
      </p:sp>
      <p:sp>
        <p:nvSpPr>
          <p:cNvPr id="82" name="Text Placeholder 81"/>
          <p:cNvSpPr>
            <a:spLocks noGrp="1"/>
          </p:cNvSpPr>
          <p:nvPr>
            <p:ph type="body" sz="quarter" idx="66" hasCustomPrompt="1"/>
          </p:nvPr>
        </p:nvSpPr>
        <p:spPr>
          <a:xfrm>
            <a:off x="2485799" y="1800972"/>
            <a:ext cx="450166" cy="329184"/>
          </a:xfrm>
          <a:prstGeom prst="rect">
            <a:avLst/>
          </a:prstGeom>
          <a:solidFill>
            <a:srgbClr val="009147"/>
          </a:solidFill>
        </p:spPr>
        <p:txBody>
          <a:bodyPr anchor="ctr"/>
          <a:lstStyle>
            <a:lvl1pPr marL="0" indent="0" algn="ctr">
              <a:buNone/>
              <a:defRPr sz="1400" b="1">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smtClean="0"/>
              <a:t>#</a:t>
            </a:r>
            <a:endParaRPr lang="en-US" dirty="0"/>
          </a:p>
        </p:txBody>
      </p:sp>
      <p:sp>
        <p:nvSpPr>
          <p:cNvPr id="83" name="Text Placeholder 81"/>
          <p:cNvSpPr>
            <a:spLocks noGrp="1"/>
          </p:cNvSpPr>
          <p:nvPr>
            <p:ph type="body" sz="quarter" idx="67" hasCustomPrompt="1"/>
          </p:nvPr>
        </p:nvSpPr>
        <p:spPr>
          <a:xfrm>
            <a:off x="4314092" y="1800972"/>
            <a:ext cx="450166" cy="329184"/>
          </a:xfrm>
          <a:prstGeom prst="rect">
            <a:avLst/>
          </a:prstGeom>
          <a:solidFill>
            <a:srgbClr val="009147"/>
          </a:solidFill>
        </p:spPr>
        <p:txBody>
          <a:bodyPr anchor="ctr"/>
          <a:lstStyle>
            <a:lvl1pPr marL="0" indent="0" algn="ctr">
              <a:buNone/>
              <a:defRPr sz="1400" b="1">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smtClean="0"/>
              <a:t>#</a:t>
            </a:r>
            <a:endParaRPr lang="en-US" dirty="0"/>
          </a:p>
        </p:txBody>
      </p:sp>
      <p:sp>
        <p:nvSpPr>
          <p:cNvPr id="84" name="Text Placeholder 81"/>
          <p:cNvSpPr>
            <a:spLocks noGrp="1"/>
          </p:cNvSpPr>
          <p:nvPr>
            <p:ph type="body" sz="quarter" idx="68" hasCustomPrompt="1"/>
          </p:nvPr>
        </p:nvSpPr>
        <p:spPr>
          <a:xfrm>
            <a:off x="6163397" y="1800972"/>
            <a:ext cx="450166" cy="329184"/>
          </a:xfrm>
          <a:prstGeom prst="rect">
            <a:avLst/>
          </a:prstGeom>
          <a:solidFill>
            <a:srgbClr val="009147"/>
          </a:solidFill>
        </p:spPr>
        <p:txBody>
          <a:bodyPr anchor="ctr"/>
          <a:lstStyle>
            <a:lvl1pPr marL="0" indent="0" algn="ctr">
              <a:buNone/>
              <a:defRPr sz="1400" b="1">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smtClean="0"/>
              <a:t>#</a:t>
            </a:r>
            <a:endParaRPr lang="en-US" dirty="0"/>
          </a:p>
        </p:txBody>
      </p:sp>
      <p:sp>
        <p:nvSpPr>
          <p:cNvPr id="85" name="Text Placeholder 81"/>
          <p:cNvSpPr>
            <a:spLocks noGrp="1"/>
          </p:cNvSpPr>
          <p:nvPr>
            <p:ph type="body" sz="quarter" idx="69" hasCustomPrompt="1"/>
          </p:nvPr>
        </p:nvSpPr>
        <p:spPr>
          <a:xfrm>
            <a:off x="7996012" y="1800972"/>
            <a:ext cx="450166" cy="329184"/>
          </a:xfrm>
          <a:prstGeom prst="rect">
            <a:avLst/>
          </a:prstGeom>
          <a:solidFill>
            <a:srgbClr val="009147"/>
          </a:solidFill>
        </p:spPr>
        <p:txBody>
          <a:bodyPr anchor="ctr"/>
          <a:lstStyle>
            <a:lvl1pPr marL="0" indent="0" algn="ctr">
              <a:buNone/>
              <a:defRPr sz="1400" b="1">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smtClean="0"/>
              <a:t>#</a:t>
            </a:r>
            <a:endParaRPr lang="en-US" dirty="0"/>
          </a:p>
        </p:txBody>
      </p:sp>
      <p:sp>
        <p:nvSpPr>
          <p:cNvPr id="86" name="Text Placeholder 81"/>
          <p:cNvSpPr>
            <a:spLocks noGrp="1"/>
          </p:cNvSpPr>
          <p:nvPr>
            <p:ph type="body" sz="quarter" idx="70" hasCustomPrompt="1"/>
          </p:nvPr>
        </p:nvSpPr>
        <p:spPr>
          <a:xfrm>
            <a:off x="9827801" y="1800972"/>
            <a:ext cx="450166" cy="329184"/>
          </a:xfrm>
          <a:prstGeom prst="rect">
            <a:avLst/>
          </a:prstGeom>
          <a:solidFill>
            <a:srgbClr val="009147"/>
          </a:solidFill>
        </p:spPr>
        <p:txBody>
          <a:bodyPr anchor="ctr"/>
          <a:lstStyle>
            <a:lvl1pPr marL="0" indent="0" algn="ctr">
              <a:buNone/>
              <a:defRPr sz="1400" b="1">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smtClean="0"/>
              <a:t>#</a:t>
            </a:r>
            <a:endParaRPr lang="en-US" dirty="0"/>
          </a:p>
        </p:txBody>
      </p:sp>
      <p:sp>
        <p:nvSpPr>
          <p:cNvPr id="97" name="Text Placeholder 58"/>
          <p:cNvSpPr>
            <a:spLocks noGrp="1"/>
          </p:cNvSpPr>
          <p:nvPr>
            <p:ph type="body" sz="quarter" idx="71" hasCustomPrompt="1"/>
          </p:nvPr>
        </p:nvSpPr>
        <p:spPr>
          <a:xfrm>
            <a:off x="476737" y="3969208"/>
            <a:ext cx="2003239" cy="2161428"/>
          </a:xfrm>
          <a:prstGeom prst="rect">
            <a:avLst/>
          </a:prstGeom>
          <a:solidFill>
            <a:srgbClr val="D5EBD9"/>
          </a:solidFill>
          <a:ln w="19050">
            <a:solidFill>
              <a:srgbClr val="009147"/>
            </a:solidFill>
          </a:ln>
        </p:spPr>
        <p:txBody>
          <a:bodyPr/>
          <a:lstStyle>
            <a:lvl1pPr marL="171450" indent="-171450">
              <a:spcBef>
                <a:spcPts val="0"/>
              </a:spcBef>
              <a:spcAft>
                <a:spcPts val="900"/>
              </a:spcAft>
              <a:buFont typeface="Arial" pitchFamily="34" charset="0"/>
              <a:buChar char="•"/>
              <a:defRPr sz="12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Objectives for week 2</a:t>
            </a:r>
          </a:p>
        </p:txBody>
      </p:sp>
      <p:sp>
        <p:nvSpPr>
          <p:cNvPr id="98" name="Text Placeholder 58"/>
          <p:cNvSpPr>
            <a:spLocks noGrp="1"/>
          </p:cNvSpPr>
          <p:nvPr>
            <p:ph type="body" sz="quarter" idx="72" hasCustomPrompt="1"/>
          </p:nvPr>
        </p:nvSpPr>
        <p:spPr>
          <a:xfrm>
            <a:off x="2485799" y="3969208"/>
            <a:ext cx="1834427" cy="2161428"/>
          </a:xfrm>
          <a:prstGeom prst="rect">
            <a:avLst/>
          </a:prstGeom>
          <a:noFill/>
          <a:ln w="19050">
            <a:solidFill>
              <a:srgbClr val="009147"/>
            </a:solidFill>
          </a:ln>
        </p:spPr>
        <p:txBody>
          <a:bodyPr/>
          <a:lstStyle>
            <a:lvl1pPr marL="0" indent="0">
              <a:spcBef>
                <a:spcPts val="0"/>
              </a:spcBef>
              <a:spcAft>
                <a:spcPts val="900"/>
              </a:spcAft>
              <a:buFont typeface="Arial" pitchFamily="34" charset="0"/>
              <a:buNone/>
              <a:defRPr sz="12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 </a:t>
            </a:r>
          </a:p>
        </p:txBody>
      </p:sp>
      <p:sp>
        <p:nvSpPr>
          <p:cNvPr id="99" name="Text Placeholder 58"/>
          <p:cNvSpPr>
            <a:spLocks noGrp="1"/>
          </p:cNvSpPr>
          <p:nvPr>
            <p:ph type="body" sz="quarter" idx="73" hasCustomPrompt="1"/>
          </p:nvPr>
        </p:nvSpPr>
        <p:spPr>
          <a:xfrm>
            <a:off x="4314092" y="3969208"/>
            <a:ext cx="1834427" cy="2161428"/>
          </a:xfrm>
          <a:prstGeom prst="rect">
            <a:avLst/>
          </a:prstGeom>
          <a:noFill/>
          <a:ln w="19050">
            <a:solidFill>
              <a:srgbClr val="009147"/>
            </a:solidFill>
          </a:ln>
        </p:spPr>
        <p:txBody>
          <a:bodyPr/>
          <a:lstStyle>
            <a:lvl1pPr marL="0" indent="0">
              <a:spcBef>
                <a:spcPts val="0"/>
              </a:spcBef>
              <a:spcAft>
                <a:spcPts val="900"/>
              </a:spcAft>
              <a:buFont typeface="Arial" pitchFamily="34" charset="0"/>
              <a:buNone/>
              <a:defRPr sz="1200" baseline="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 </a:t>
            </a:r>
          </a:p>
        </p:txBody>
      </p:sp>
      <p:sp>
        <p:nvSpPr>
          <p:cNvPr id="100" name="Text Placeholder 58"/>
          <p:cNvSpPr>
            <a:spLocks noGrp="1"/>
          </p:cNvSpPr>
          <p:nvPr>
            <p:ph type="body" sz="quarter" idx="74" hasCustomPrompt="1"/>
          </p:nvPr>
        </p:nvSpPr>
        <p:spPr>
          <a:xfrm>
            <a:off x="6163397" y="3969208"/>
            <a:ext cx="1834427" cy="2161428"/>
          </a:xfrm>
          <a:prstGeom prst="rect">
            <a:avLst/>
          </a:prstGeom>
          <a:noFill/>
          <a:ln w="19050">
            <a:solidFill>
              <a:srgbClr val="009147"/>
            </a:solidFill>
          </a:ln>
        </p:spPr>
        <p:txBody>
          <a:bodyPr/>
          <a:lstStyle>
            <a:lvl1pPr marL="0" indent="0">
              <a:spcBef>
                <a:spcPts val="0"/>
              </a:spcBef>
              <a:spcAft>
                <a:spcPts val="900"/>
              </a:spcAft>
              <a:buFont typeface="Arial" pitchFamily="34" charset="0"/>
              <a:buNone/>
              <a:defRPr sz="1200" baseline="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 </a:t>
            </a:r>
          </a:p>
        </p:txBody>
      </p:sp>
      <p:sp>
        <p:nvSpPr>
          <p:cNvPr id="101" name="Text Placeholder 58"/>
          <p:cNvSpPr>
            <a:spLocks noGrp="1"/>
          </p:cNvSpPr>
          <p:nvPr>
            <p:ph type="body" sz="quarter" idx="75" hasCustomPrompt="1"/>
          </p:nvPr>
        </p:nvSpPr>
        <p:spPr>
          <a:xfrm>
            <a:off x="7996012" y="3969208"/>
            <a:ext cx="1834427" cy="2161428"/>
          </a:xfrm>
          <a:prstGeom prst="rect">
            <a:avLst/>
          </a:prstGeom>
          <a:noFill/>
          <a:ln w="19050">
            <a:solidFill>
              <a:srgbClr val="009147"/>
            </a:solidFill>
          </a:ln>
        </p:spPr>
        <p:txBody>
          <a:bodyPr/>
          <a:lstStyle>
            <a:lvl1pPr marL="0" indent="0">
              <a:spcBef>
                <a:spcPts val="0"/>
              </a:spcBef>
              <a:spcAft>
                <a:spcPts val="900"/>
              </a:spcAft>
              <a:buFont typeface="Arial" pitchFamily="34" charset="0"/>
              <a:buNone/>
              <a:defRPr sz="1200" baseline="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 </a:t>
            </a:r>
          </a:p>
        </p:txBody>
      </p:sp>
      <p:sp>
        <p:nvSpPr>
          <p:cNvPr id="102" name="Text Placeholder 58"/>
          <p:cNvSpPr>
            <a:spLocks noGrp="1"/>
          </p:cNvSpPr>
          <p:nvPr>
            <p:ph type="body" sz="quarter" idx="76" hasCustomPrompt="1"/>
          </p:nvPr>
        </p:nvSpPr>
        <p:spPr>
          <a:xfrm>
            <a:off x="9827801" y="3969208"/>
            <a:ext cx="1834427" cy="2161428"/>
          </a:xfrm>
          <a:prstGeom prst="rect">
            <a:avLst/>
          </a:prstGeom>
          <a:noFill/>
          <a:ln w="19050">
            <a:solidFill>
              <a:srgbClr val="009147"/>
            </a:solidFill>
          </a:ln>
        </p:spPr>
        <p:txBody>
          <a:bodyPr/>
          <a:lstStyle>
            <a:lvl1pPr marL="0" indent="0">
              <a:spcBef>
                <a:spcPts val="0"/>
              </a:spcBef>
              <a:spcAft>
                <a:spcPts val="900"/>
              </a:spcAft>
              <a:buFont typeface="Arial" pitchFamily="34" charset="0"/>
              <a:buNone/>
              <a:defRPr sz="1200" baseline="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  </a:t>
            </a:r>
          </a:p>
        </p:txBody>
      </p:sp>
      <p:sp>
        <p:nvSpPr>
          <p:cNvPr id="103" name="Text Placeholder 9"/>
          <p:cNvSpPr>
            <a:spLocks noGrp="1"/>
          </p:cNvSpPr>
          <p:nvPr>
            <p:ph type="body" sz="quarter" idx="77" hasCustomPrompt="1"/>
          </p:nvPr>
        </p:nvSpPr>
        <p:spPr>
          <a:xfrm>
            <a:off x="2544553" y="4343400"/>
            <a:ext cx="1688123" cy="1749316"/>
          </a:xfrm>
          <a:prstGeom prst="rect">
            <a:avLst/>
          </a:prstGeom>
        </p:spPr>
        <p:txBody>
          <a:bodyPr lIns="0" tIns="0" rIns="0" bIns="0"/>
          <a:lstStyle>
            <a:lvl1pPr marL="233363" marR="0" indent="-180975" algn="l" defTabSz="914400" rtl="0" eaLnBrk="1" fontAlgn="auto" latinLnBrk="0" hangingPunct="1">
              <a:lnSpc>
                <a:spcPct val="100000"/>
              </a:lnSpc>
              <a:spcBef>
                <a:spcPts val="0"/>
              </a:spcBef>
              <a:spcAft>
                <a:spcPts val="900"/>
              </a:spcAft>
              <a:buClrTx/>
              <a:buSzTx/>
              <a:buFont typeface="Arial" pitchFamily="34" charset="0"/>
              <a:buChar char="•"/>
              <a:tabLst/>
              <a:defRPr sz="1200" baseline="0">
                <a:solidFill>
                  <a:srgbClr val="000000"/>
                </a:solidFill>
              </a:defRPr>
            </a:lvl1pPr>
            <a:lvl2pPr marL="347663" indent="-174625">
              <a:defRPr sz="1200">
                <a:solidFill>
                  <a:srgbClr val="000000"/>
                </a:solidFill>
              </a:defRPr>
            </a:lvl2pPr>
            <a:lvl3pPr marL="509588" indent="-161925">
              <a:defRPr sz="1200">
                <a:solidFill>
                  <a:srgbClr val="000000"/>
                </a:solidFill>
              </a:defRPr>
            </a:lvl3pPr>
            <a:lvl4pPr marL="682625" indent="-173038">
              <a:defRPr sz="1200">
                <a:solidFill>
                  <a:srgbClr val="000000"/>
                </a:solidFill>
              </a:defRPr>
            </a:lvl4pPr>
          </a:lstStyle>
          <a:p>
            <a:pPr marL="233363" marR="0" lvl="0" indent="-180975"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Objectives of the day</a:t>
            </a:r>
          </a:p>
        </p:txBody>
      </p:sp>
      <p:sp>
        <p:nvSpPr>
          <p:cNvPr id="104" name="Text Placeholder 9"/>
          <p:cNvSpPr>
            <a:spLocks noGrp="1"/>
          </p:cNvSpPr>
          <p:nvPr>
            <p:ph type="body" sz="quarter" idx="78" hasCustomPrompt="1"/>
          </p:nvPr>
        </p:nvSpPr>
        <p:spPr>
          <a:xfrm>
            <a:off x="4398318" y="4343400"/>
            <a:ext cx="1688123" cy="1749316"/>
          </a:xfrm>
          <a:prstGeom prst="rect">
            <a:avLst/>
          </a:prstGeom>
        </p:spPr>
        <p:txBody>
          <a:bodyPr lIns="0" tIns="0" rIns="0" bIns="0"/>
          <a:lstStyle>
            <a:lvl1pPr marL="233363" marR="0" indent="-180975" algn="l" defTabSz="914400" rtl="0" eaLnBrk="1" fontAlgn="auto" latinLnBrk="0" hangingPunct="1">
              <a:lnSpc>
                <a:spcPct val="100000"/>
              </a:lnSpc>
              <a:spcBef>
                <a:spcPts val="0"/>
              </a:spcBef>
              <a:spcAft>
                <a:spcPts val="900"/>
              </a:spcAft>
              <a:buClrTx/>
              <a:buSzTx/>
              <a:buFont typeface="Arial" pitchFamily="34" charset="0"/>
              <a:buChar char="•"/>
              <a:tabLst/>
              <a:defRPr sz="1200" baseline="0">
                <a:solidFill>
                  <a:srgbClr val="000000"/>
                </a:solidFill>
              </a:defRPr>
            </a:lvl1pPr>
            <a:lvl2pPr marL="347663" indent="-174625">
              <a:defRPr sz="1200">
                <a:solidFill>
                  <a:srgbClr val="000000"/>
                </a:solidFill>
              </a:defRPr>
            </a:lvl2pPr>
            <a:lvl3pPr marL="509588" indent="-161925">
              <a:defRPr sz="1200">
                <a:solidFill>
                  <a:srgbClr val="000000"/>
                </a:solidFill>
              </a:defRPr>
            </a:lvl3pPr>
            <a:lvl4pPr marL="682625" indent="-173038">
              <a:defRPr sz="1200">
                <a:solidFill>
                  <a:srgbClr val="000000"/>
                </a:solidFill>
              </a:defRPr>
            </a:lvl4pPr>
          </a:lstStyle>
          <a:p>
            <a:pPr marL="233363" marR="0" lvl="0" indent="-180975"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Objectives of the day</a:t>
            </a:r>
          </a:p>
        </p:txBody>
      </p:sp>
      <p:sp>
        <p:nvSpPr>
          <p:cNvPr id="105" name="Text Placeholder 9"/>
          <p:cNvSpPr>
            <a:spLocks noGrp="1"/>
          </p:cNvSpPr>
          <p:nvPr>
            <p:ph type="body" sz="quarter" idx="79" hasCustomPrompt="1"/>
          </p:nvPr>
        </p:nvSpPr>
        <p:spPr>
          <a:xfrm>
            <a:off x="6243915" y="4343400"/>
            <a:ext cx="1688123" cy="1749316"/>
          </a:xfrm>
          <a:prstGeom prst="rect">
            <a:avLst/>
          </a:prstGeom>
        </p:spPr>
        <p:txBody>
          <a:bodyPr lIns="0" tIns="0" rIns="0" bIns="0"/>
          <a:lstStyle>
            <a:lvl1pPr marL="233363" marR="0" indent="-180975" algn="l" defTabSz="914400" rtl="0" eaLnBrk="1" fontAlgn="auto" latinLnBrk="0" hangingPunct="1">
              <a:lnSpc>
                <a:spcPct val="100000"/>
              </a:lnSpc>
              <a:spcBef>
                <a:spcPts val="0"/>
              </a:spcBef>
              <a:spcAft>
                <a:spcPts val="900"/>
              </a:spcAft>
              <a:buClrTx/>
              <a:buSzTx/>
              <a:buFont typeface="Arial" pitchFamily="34" charset="0"/>
              <a:buChar char="•"/>
              <a:tabLst/>
              <a:defRPr sz="1200" baseline="0">
                <a:solidFill>
                  <a:srgbClr val="000000"/>
                </a:solidFill>
              </a:defRPr>
            </a:lvl1pPr>
            <a:lvl2pPr marL="347663" indent="-174625">
              <a:defRPr sz="1200">
                <a:solidFill>
                  <a:srgbClr val="000000"/>
                </a:solidFill>
              </a:defRPr>
            </a:lvl2pPr>
            <a:lvl3pPr marL="509588" indent="-161925">
              <a:defRPr sz="1200">
                <a:solidFill>
                  <a:srgbClr val="000000"/>
                </a:solidFill>
              </a:defRPr>
            </a:lvl3pPr>
            <a:lvl4pPr marL="682625" indent="-173038">
              <a:defRPr sz="1200">
                <a:solidFill>
                  <a:srgbClr val="000000"/>
                </a:solidFill>
              </a:defRPr>
            </a:lvl4pPr>
          </a:lstStyle>
          <a:p>
            <a:pPr marL="233363" marR="0" lvl="0" indent="-180975"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Objectives of the day</a:t>
            </a:r>
          </a:p>
        </p:txBody>
      </p:sp>
      <p:sp>
        <p:nvSpPr>
          <p:cNvPr id="106" name="Text Placeholder 9"/>
          <p:cNvSpPr>
            <a:spLocks noGrp="1"/>
          </p:cNvSpPr>
          <p:nvPr>
            <p:ph type="body" sz="quarter" idx="80" hasCustomPrompt="1"/>
          </p:nvPr>
        </p:nvSpPr>
        <p:spPr>
          <a:xfrm>
            <a:off x="8083535" y="4343400"/>
            <a:ext cx="1688123" cy="1749316"/>
          </a:xfrm>
          <a:prstGeom prst="rect">
            <a:avLst/>
          </a:prstGeom>
        </p:spPr>
        <p:txBody>
          <a:bodyPr lIns="0" tIns="0" rIns="0" bIns="0"/>
          <a:lstStyle>
            <a:lvl1pPr marL="233363" marR="0" indent="-180975" algn="l" defTabSz="914400" rtl="0" eaLnBrk="1" fontAlgn="auto" latinLnBrk="0" hangingPunct="1">
              <a:lnSpc>
                <a:spcPct val="100000"/>
              </a:lnSpc>
              <a:spcBef>
                <a:spcPts val="0"/>
              </a:spcBef>
              <a:spcAft>
                <a:spcPts val="900"/>
              </a:spcAft>
              <a:buClrTx/>
              <a:buSzTx/>
              <a:buFont typeface="Arial" pitchFamily="34" charset="0"/>
              <a:buChar char="•"/>
              <a:tabLst/>
              <a:defRPr sz="1200" baseline="0">
                <a:solidFill>
                  <a:srgbClr val="000000"/>
                </a:solidFill>
              </a:defRPr>
            </a:lvl1pPr>
            <a:lvl2pPr marL="347663" indent="-174625">
              <a:defRPr sz="1200">
                <a:solidFill>
                  <a:srgbClr val="000000"/>
                </a:solidFill>
              </a:defRPr>
            </a:lvl2pPr>
            <a:lvl3pPr marL="509588" indent="-161925">
              <a:defRPr sz="1200">
                <a:solidFill>
                  <a:srgbClr val="000000"/>
                </a:solidFill>
              </a:defRPr>
            </a:lvl3pPr>
            <a:lvl4pPr marL="682625" indent="-173038">
              <a:defRPr sz="1200">
                <a:solidFill>
                  <a:srgbClr val="000000"/>
                </a:solidFill>
              </a:defRPr>
            </a:lvl4pPr>
          </a:lstStyle>
          <a:p>
            <a:pPr marL="233363" marR="0" lvl="0" indent="-180975"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Objectives of the day</a:t>
            </a:r>
          </a:p>
        </p:txBody>
      </p:sp>
      <p:sp>
        <p:nvSpPr>
          <p:cNvPr id="107" name="Text Placeholder 9"/>
          <p:cNvSpPr>
            <a:spLocks noGrp="1"/>
          </p:cNvSpPr>
          <p:nvPr>
            <p:ph type="body" sz="quarter" idx="81" hasCustomPrompt="1"/>
          </p:nvPr>
        </p:nvSpPr>
        <p:spPr>
          <a:xfrm>
            <a:off x="9924473" y="4343400"/>
            <a:ext cx="1688123" cy="1749316"/>
          </a:xfrm>
          <a:prstGeom prst="rect">
            <a:avLst/>
          </a:prstGeom>
        </p:spPr>
        <p:txBody>
          <a:bodyPr lIns="0" tIns="0" rIns="0" bIns="0"/>
          <a:lstStyle>
            <a:lvl1pPr marL="233363" marR="0" indent="-180975" algn="l" defTabSz="914400" rtl="0" eaLnBrk="1" fontAlgn="auto" latinLnBrk="0" hangingPunct="1">
              <a:lnSpc>
                <a:spcPct val="100000"/>
              </a:lnSpc>
              <a:spcBef>
                <a:spcPts val="0"/>
              </a:spcBef>
              <a:spcAft>
                <a:spcPts val="900"/>
              </a:spcAft>
              <a:buClrTx/>
              <a:buSzTx/>
              <a:buFont typeface="Arial" pitchFamily="34" charset="0"/>
              <a:buChar char="•"/>
              <a:tabLst/>
              <a:defRPr sz="1200" baseline="0">
                <a:solidFill>
                  <a:srgbClr val="000000"/>
                </a:solidFill>
              </a:defRPr>
            </a:lvl1pPr>
            <a:lvl2pPr marL="347663" indent="-174625">
              <a:defRPr sz="1200">
                <a:solidFill>
                  <a:srgbClr val="000000"/>
                </a:solidFill>
              </a:defRPr>
            </a:lvl2pPr>
            <a:lvl3pPr marL="509588" indent="-161925">
              <a:defRPr sz="1200">
                <a:solidFill>
                  <a:srgbClr val="000000"/>
                </a:solidFill>
              </a:defRPr>
            </a:lvl3pPr>
            <a:lvl4pPr marL="682625" indent="-173038">
              <a:defRPr sz="1200">
                <a:solidFill>
                  <a:srgbClr val="000000"/>
                </a:solidFill>
              </a:defRPr>
            </a:lvl4pPr>
          </a:lstStyle>
          <a:p>
            <a:pPr marL="233363" marR="0" lvl="0" indent="-180975"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Objectives of the day</a:t>
            </a:r>
          </a:p>
        </p:txBody>
      </p:sp>
      <p:sp>
        <p:nvSpPr>
          <p:cNvPr id="108" name="Text Placeholder 81"/>
          <p:cNvSpPr>
            <a:spLocks noGrp="1"/>
          </p:cNvSpPr>
          <p:nvPr>
            <p:ph type="body" sz="quarter" idx="82" hasCustomPrompt="1"/>
          </p:nvPr>
        </p:nvSpPr>
        <p:spPr>
          <a:xfrm>
            <a:off x="2485799" y="3969208"/>
            <a:ext cx="450166" cy="329184"/>
          </a:xfrm>
          <a:prstGeom prst="rect">
            <a:avLst/>
          </a:prstGeom>
          <a:solidFill>
            <a:srgbClr val="009147"/>
          </a:solidFill>
        </p:spPr>
        <p:txBody>
          <a:bodyPr anchor="ctr"/>
          <a:lstStyle>
            <a:lvl1pPr marL="0" indent="0" algn="ctr">
              <a:buNone/>
              <a:defRPr sz="1400" b="1">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smtClean="0"/>
              <a:t>#</a:t>
            </a:r>
            <a:endParaRPr lang="en-US" dirty="0"/>
          </a:p>
        </p:txBody>
      </p:sp>
      <p:sp>
        <p:nvSpPr>
          <p:cNvPr id="109" name="Text Placeholder 81"/>
          <p:cNvSpPr>
            <a:spLocks noGrp="1"/>
          </p:cNvSpPr>
          <p:nvPr>
            <p:ph type="body" sz="quarter" idx="83" hasCustomPrompt="1"/>
          </p:nvPr>
        </p:nvSpPr>
        <p:spPr>
          <a:xfrm>
            <a:off x="4314092" y="3969208"/>
            <a:ext cx="450166" cy="329184"/>
          </a:xfrm>
          <a:prstGeom prst="rect">
            <a:avLst/>
          </a:prstGeom>
          <a:solidFill>
            <a:srgbClr val="009147"/>
          </a:solidFill>
        </p:spPr>
        <p:txBody>
          <a:bodyPr anchor="ctr"/>
          <a:lstStyle>
            <a:lvl1pPr marL="0" indent="0" algn="ctr">
              <a:buNone/>
              <a:defRPr sz="1400" b="1">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smtClean="0"/>
              <a:t>#</a:t>
            </a:r>
            <a:endParaRPr lang="en-US" dirty="0"/>
          </a:p>
        </p:txBody>
      </p:sp>
      <p:sp>
        <p:nvSpPr>
          <p:cNvPr id="110" name="Text Placeholder 81"/>
          <p:cNvSpPr>
            <a:spLocks noGrp="1"/>
          </p:cNvSpPr>
          <p:nvPr>
            <p:ph type="body" sz="quarter" idx="84" hasCustomPrompt="1"/>
          </p:nvPr>
        </p:nvSpPr>
        <p:spPr>
          <a:xfrm>
            <a:off x="6163397" y="3969208"/>
            <a:ext cx="450166" cy="329184"/>
          </a:xfrm>
          <a:prstGeom prst="rect">
            <a:avLst/>
          </a:prstGeom>
          <a:solidFill>
            <a:srgbClr val="009147"/>
          </a:solidFill>
        </p:spPr>
        <p:txBody>
          <a:bodyPr anchor="ctr"/>
          <a:lstStyle>
            <a:lvl1pPr marL="0" indent="0" algn="ctr">
              <a:buNone/>
              <a:defRPr sz="1400" b="1">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smtClean="0"/>
              <a:t>#</a:t>
            </a:r>
            <a:endParaRPr lang="en-US" dirty="0"/>
          </a:p>
        </p:txBody>
      </p:sp>
      <p:sp>
        <p:nvSpPr>
          <p:cNvPr id="111" name="Text Placeholder 81"/>
          <p:cNvSpPr>
            <a:spLocks noGrp="1"/>
          </p:cNvSpPr>
          <p:nvPr>
            <p:ph type="body" sz="quarter" idx="85" hasCustomPrompt="1"/>
          </p:nvPr>
        </p:nvSpPr>
        <p:spPr>
          <a:xfrm>
            <a:off x="7996012" y="3969208"/>
            <a:ext cx="450166" cy="329184"/>
          </a:xfrm>
          <a:prstGeom prst="rect">
            <a:avLst/>
          </a:prstGeom>
          <a:solidFill>
            <a:srgbClr val="009147"/>
          </a:solidFill>
        </p:spPr>
        <p:txBody>
          <a:bodyPr anchor="ctr"/>
          <a:lstStyle>
            <a:lvl1pPr marL="0" indent="0" algn="ctr">
              <a:buNone/>
              <a:defRPr sz="1400" b="1">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smtClean="0"/>
              <a:t>#</a:t>
            </a:r>
            <a:endParaRPr lang="en-US" dirty="0"/>
          </a:p>
        </p:txBody>
      </p:sp>
      <p:sp>
        <p:nvSpPr>
          <p:cNvPr id="112" name="Text Placeholder 81"/>
          <p:cNvSpPr>
            <a:spLocks noGrp="1"/>
          </p:cNvSpPr>
          <p:nvPr>
            <p:ph type="body" sz="quarter" idx="86" hasCustomPrompt="1"/>
          </p:nvPr>
        </p:nvSpPr>
        <p:spPr>
          <a:xfrm>
            <a:off x="9827801" y="3969208"/>
            <a:ext cx="450166" cy="329184"/>
          </a:xfrm>
          <a:prstGeom prst="rect">
            <a:avLst/>
          </a:prstGeom>
          <a:solidFill>
            <a:srgbClr val="009147"/>
          </a:solidFill>
        </p:spPr>
        <p:txBody>
          <a:bodyPr anchor="ctr"/>
          <a:lstStyle>
            <a:lvl1pPr marL="0" indent="0" algn="ctr">
              <a:buNone/>
              <a:defRPr sz="1400" b="1">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smtClean="0"/>
              <a:t>#</a:t>
            </a:r>
            <a:endParaRPr lang="en-US" dirty="0"/>
          </a:p>
        </p:txBody>
      </p:sp>
      <p:sp>
        <p:nvSpPr>
          <p:cNvPr id="43" name="Text Placeholder 16"/>
          <p:cNvSpPr>
            <a:spLocks noGrp="1"/>
          </p:cNvSpPr>
          <p:nvPr>
            <p:ph type="body" sz="quarter" idx="16" hasCustomPrompt="1"/>
          </p:nvPr>
        </p:nvSpPr>
        <p:spPr>
          <a:xfrm>
            <a:off x="476740" y="6135003"/>
            <a:ext cx="11252201" cy="510363"/>
          </a:xfrm>
          <a:prstGeom prst="rect">
            <a:avLst/>
          </a:prstGeom>
        </p:spPr>
        <p:txBody>
          <a:bodyPr lIns="0" tIns="0" rIns="0" bIns="0" anchor="b"/>
          <a:lstStyle>
            <a:lvl1pPr marL="0" indent="0">
              <a:buNone/>
              <a:defRPr sz="1000" baseline="0">
                <a:solidFill>
                  <a:srgbClr val="000000"/>
                </a:solidFill>
              </a:defRPr>
            </a:lvl1pPr>
            <a:lvl2pPr marL="457109" indent="0">
              <a:buNone/>
              <a:defRPr>
                <a:solidFill>
                  <a:srgbClr val="000000"/>
                </a:solidFill>
              </a:defRPr>
            </a:lvl2pPr>
            <a:lvl3pPr marL="914217" indent="0">
              <a:buNone/>
              <a:defRPr>
                <a:solidFill>
                  <a:srgbClr val="000000"/>
                </a:solidFill>
              </a:defRPr>
            </a:lvl3pPr>
            <a:lvl4pPr marL="1371326" indent="0">
              <a:buNone/>
              <a:defRPr>
                <a:solidFill>
                  <a:srgbClr val="000000"/>
                </a:solidFill>
              </a:defRPr>
            </a:lvl4pPr>
            <a:lvl5pPr marL="1828434" indent="0">
              <a:buNone/>
              <a:defRPr>
                <a:solidFill>
                  <a:srgbClr val="000000"/>
                </a:solidFill>
              </a:defRPr>
            </a:lvl5pPr>
          </a:lstStyle>
          <a:p>
            <a:pPr lvl="0"/>
            <a:r>
              <a:rPr lang="en-US" dirty="0" smtClean="0"/>
              <a:t>NOTE: (1) Click this box to write the notes and sources; (2) All notes and sources should follow the format of this note; and (3 ) The text in this box should be bottom aligned and should be of Calibri 10 font size</a:t>
            </a:r>
            <a:br>
              <a:rPr lang="en-US" dirty="0" smtClean="0"/>
            </a:br>
            <a:r>
              <a:rPr lang="en-US" dirty="0" smtClean="0"/>
              <a:t>SOURCE: “Report name”, Corresponding author/organization, Year; “Report name 2”, Corresponding author, Year; and FIIDCA Analysis</a:t>
            </a:r>
            <a:endParaRPr lang="en-US" dirty="0"/>
          </a:p>
        </p:txBody>
      </p:sp>
    </p:spTree>
    <p:extLst>
      <p:ext uri="{BB962C8B-B14F-4D97-AF65-F5344CB8AC3E}">
        <p14:creationId xmlns:p14="http://schemas.microsoft.com/office/powerpoint/2010/main" val="505076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3316" y="325156"/>
            <a:ext cx="10515600" cy="756669"/>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838200" y="1403797"/>
            <a:ext cx="10515600" cy="4773166"/>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F96A53B-426B-4B99-A699-9888067353E0}" type="datetimeFigureOut">
              <a:rPr lang="en-US" smtClean="0"/>
              <a:t>11/4/2019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8EE403-8C29-4737-BDEF-D9C977B069B9}" type="slidenum">
              <a:rPr lang="en-US" smtClean="0"/>
              <a:t>‹#›</a:t>
            </a:fld>
            <a:endParaRPr lang="en-US"/>
          </a:p>
        </p:txBody>
      </p:sp>
    </p:spTree>
    <p:extLst>
      <p:ext uri="{BB962C8B-B14F-4D97-AF65-F5344CB8AC3E}">
        <p14:creationId xmlns:p14="http://schemas.microsoft.com/office/powerpoint/2010/main" val="4050825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F96A53B-426B-4B99-A699-9888067353E0}" type="datetimeFigureOut">
              <a:rPr lang="en-US" smtClean="0"/>
              <a:t>11/4/2019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8EE403-8C29-4737-BDEF-D9C977B069B9}" type="slidenum">
              <a:rPr lang="en-US" smtClean="0"/>
              <a:t>‹#›</a:t>
            </a:fld>
            <a:endParaRPr lang="en-US"/>
          </a:p>
        </p:txBody>
      </p:sp>
    </p:spTree>
    <p:extLst>
      <p:ext uri="{BB962C8B-B14F-4D97-AF65-F5344CB8AC3E}">
        <p14:creationId xmlns:p14="http://schemas.microsoft.com/office/powerpoint/2010/main" val="12682564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F96A53B-426B-4B99-A699-9888067353E0}" type="datetimeFigureOut">
              <a:rPr lang="en-US" smtClean="0"/>
              <a:t>11/4/2019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88EE403-8C29-4737-BDEF-D9C977B069B9}" type="slidenum">
              <a:rPr lang="en-US" smtClean="0"/>
              <a:t>‹#›</a:t>
            </a:fld>
            <a:endParaRPr lang="en-US"/>
          </a:p>
        </p:txBody>
      </p:sp>
    </p:spTree>
    <p:extLst>
      <p:ext uri="{BB962C8B-B14F-4D97-AF65-F5344CB8AC3E}">
        <p14:creationId xmlns:p14="http://schemas.microsoft.com/office/powerpoint/2010/main" val="27758817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F96A53B-426B-4B99-A699-9888067353E0}" type="datetimeFigureOut">
              <a:rPr lang="en-US" smtClean="0"/>
              <a:t>11/4/2019</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88EE403-8C29-4737-BDEF-D9C977B069B9}" type="slidenum">
              <a:rPr lang="en-US" smtClean="0"/>
              <a:t>‹#›</a:t>
            </a:fld>
            <a:endParaRPr lang="en-US"/>
          </a:p>
        </p:txBody>
      </p:sp>
    </p:spTree>
    <p:extLst>
      <p:ext uri="{BB962C8B-B14F-4D97-AF65-F5344CB8AC3E}">
        <p14:creationId xmlns:p14="http://schemas.microsoft.com/office/powerpoint/2010/main" val="3488279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F96A53B-426B-4B99-A699-9888067353E0}" type="datetimeFigureOut">
              <a:rPr lang="en-US" smtClean="0"/>
              <a:t>11/4/2019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88EE403-8C29-4737-BDEF-D9C977B069B9}" type="slidenum">
              <a:rPr lang="en-US" smtClean="0"/>
              <a:t>‹#›</a:t>
            </a:fld>
            <a:endParaRPr lang="en-US"/>
          </a:p>
        </p:txBody>
      </p:sp>
    </p:spTree>
    <p:extLst>
      <p:ext uri="{BB962C8B-B14F-4D97-AF65-F5344CB8AC3E}">
        <p14:creationId xmlns:p14="http://schemas.microsoft.com/office/powerpoint/2010/main" val="35421285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F96A53B-426B-4B99-A699-9888067353E0}" type="datetimeFigureOut">
              <a:rPr lang="en-US" smtClean="0"/>
              <a:t>11/4/2019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8EE403-8C29-4737-BDEF-D9C977B069B9}" type="slidenum">
              <a:rPr lang="en-US" smtClean="0"/>
              <a:t>‹#›</a:t>
            </a:fld>
            <a:endParaRPr lang="en-US"/>
          </a:p>
        </p:txBody>
      </p:sp>
    </p:spTree>
    <p:extLst>
      <p:ext uri="{BB962C8B-B14F-4D97-AF65-F5344CB8AC3E}">
        <p14:creationId xmlns:p14="http://schemas.microsoft.com/office/powerpoint/2010/main" val="182433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F96A53B-426B-4B99-A699-9888067353E0}" type="datetimeFigureOut">
              <a:rPr lang="en-US" smtClean="0"/>
              <a:t>11/4/2019</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88EE403-8C29-4737-BDEF-D9C977B069B9}" type="slidenum">
              <a:rPr lang="en-US" smtClean="0"/>
              <a:t>‹#›</a:t>
            </a:fld>
            <a:endParaRPr lang="en-US"/>
          </a:p>
        </p:txBody>
      </p:sp>
    </p:spTree>
    <p:extLst>
      <p:ext uri="{BB962C8B-B14F-4D97-AF65-F5344CB8AC3E}">
        <p14:creationId xmlns:p14="http://schemas.microsoft.com/office/powerpoint/2010/main" val="437105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ext uri="{D42A27DB-BD31-4B8C-83A1-F6EECF244321}">
                <p14:modId xmlns:p14="http://schemas.microsoft.com/office/powerpoint/2010/main" val="512106210"/>
              </p:ext>
            </p:extLst>
          </p:nvPr>
        </p:nvGraphicFramePr>
        <p:xfrm>
          <a:off x="1964" y="1601"/>
          <a:ext cx="1953" cy="1587"/>
        </p:xfrm>
        <a:graphic>
          <a:graphicData uri="http://schemas.openxmlformats.org/presentationml/2006/ole">
            <mc:AlternateContent xmlns:mc="http://schemas.openxmlformats.org/markup-compatibility/2006">
              <mc:Choice xmlns:v="urn:schemas-microsoft-com:vml" Requires="v">
                <p:oleObj spid="_x0000_s148575" name="think-cell Slide" r:id="rId4" imgW="360" imgH="360" progId="">
                  <p:embed/>
                </p:oleObj>
              </mc:Choice>
              <mc:Fallback>
                <p:oleObj name="think-cell Slide" r:id="rId4" imgW="360" imgH="360" progId="">
                  <p:embed/>
                  <p:pic>
                    <p:nvPicPr>
                      <p:cNvPr id="0" name="Picture 8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4" y="1601"/>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Text Placeholder 13"/>
          <p:cNvSpPr>
            <a:spLocks noGrp="1"/>
          </p:cNvSpPr>
          <p:nvPr>
            <p:ph type="body" sz="quarter" idx="13" hasCustomPrompt="1"/>
          </p:nvPr>
        </p:nvSpPr>
        <p:spPr>
          <a:xfrm>
            <a:off x="468923" y="1447800"/>
            <a:ext cx="11254154" cy="539496"/>
          </a:xfrm>
          <a:prstGeom prst="roundRect">
            <a:avLst>
              <a:gd name="adj" fmla="val 0"/>
            </a:avLst>
          </a:prstGeom>
          <a:solidFill>
            <a:srgbClr val="009147"/>
          </a:solidFill>
          <a:ln>
            <a:solidFill>
              <a:srgbClr val="009147"/>
            </a:solidFill>
          </a:ln>
        </p:spPr>
        <p:txBody>
          <a:bodyPr lIns="82058" tIns="41029" rIns="82058" bIns="41029" anchor="ctr"/>
          <a:lstStyle>
            <a:lvl1pPr>
              <a:buNone/>
              <a:defRPr sz="2200" b="1" baseline="0">
                <a:solidFill>
                  <a:schemeClr val="bg1"/>
                </a:solidFill>
                <a:latin typeface="Calibri" pitchFamily="34" charset="0"/>
                <a:cs typeface="Calibri" pitchFamily="34" charset="0"/>
              </a:defRPr>
            </a:lvl1pPr>
          </a:lstStyle>
          <a:p>
            <a:pPr lvl="0"/>
            <a:r>
              <a:rPr lang="en-US" dirty="0" smtClean="0"/>
              <a:t>Click to write agenda item #1</a:t>
            </a:r>
            <a:endParaRPr lang="en-US" dirty="0"/>
          </a:p>
        </p:txBody>
      </p:sp>
      <p:sp>
        <p:nvSpPr>
          <p:cNvPr id="19" name="Text Placeholder 15"/>
          <p:cNvSpPr>
            <a:spLocks noGrp="1"/>
          </p:cNvSpPr>
          <p:nvPr>
            <p:ph type="body" sz="quarter" idx="21" hasCustomPrompt="1"/>
          </p:nvPr>
        </p:nvSpPr>
        <p:spPr>
          <a:xfrm>
            <a:off x="468923" y="2188700"/>
            <a:ext cx="11254154" cy="539496"/>
          </a:xfrm>
          <a:prstGeom prst="rect">
            <a:avLst/>
          </a:prstGeom>
        </p:spPr>
        <p:txBody>
          <a:bodyPr lIns="82058" tIns="41029" rIns="82058" bIns="41029" anchor="ctr"/>
          <a:lstStyle>
            <a:lvl1pPr>
              <a:buNone/>
              <a:defRPr sz="2200" b="1" baseline="0">
                <a:solidFill>
                  <a:srgbClr val="000000"/>
                </a:solidFill>
                <a:latin typeface="Calibri" pitchFamily="34" charset="0"/>
                <a:cs typeface="Calibri" pitchFamily="34" charset="0"/>
              </a:defRPr>
            </a:lvl1pPr>
          </a:lstStyle>
          <a:p>
            <a:pPr lvl="0"/>
            <a:r>
              <a:rPr lang="en-US" dirty="0" smtClean="0"/>
              <a:t>Click to write agenda item #2</a:t>
            </a:r>
            <a:endParaRPr lang="en-US" dirty="0"/>
          </a:p>
        </p:txBody>
      </p:sp>
      <p:sp>
        <p:nvSpPr>
          <p:cNvPr id="20" name="Text Placeholder 17"/>
          <p:cNvSpPr>
            <a:spLocks noGrp="1"/>
          </p:cNvSpPr>
          <p:nvPr>
            <p:ph type="body" sz="quarter" idx="15" hasCustomPrompt="1"/>
          </p:nvPr>
        </p:nvSpPr>
        <p:spPr>
          <a:xfrm>
            <a:off x="468923" y="2929600"/>
            <a:ext cx="11254154" cy="539496"/>
          </a:xfrm>
          <a:prstGeom prst="rect">
            <a:avLst/>
          </a:prstGeom>
        </p:spPr>
        <p:txBody>
          <a:bodyPr lIns="82058" tIns="41029" rIns="82058" bIns="41029" anchor="ctr"/>
          <a:lstStyle>
            <a:lvl1pPr>
              <a:buNone/>
              <a:defRPr sz="2200" b="1" baseline="0">
                <a:solidFill>
                  <a:srgbClr val="000000"/>
                </a:solidFill>
                <a:latin typeface="Calibri" pitchFamily="34" charset="0"/>
                <a:cs typeface="Calibri" pitchFamily="34" charset="0"/>
              </a:defRPr>
            </a:lvl1pPr>
          </a:lstStyle>
          <a:p>
            <a:pPr lvl="0"/>
            <a:r>
              <a:rPr lang="en-US" dirty="0" smtClean="0"/>
              <a:t>Click to write agenda item #3</a:t>
            </a:r>
            <a:endParaRPr lang="en-US" dirty="0"/>
          </a:p>
        </p:txBody>
      </p:sp>
      <p:sp>
        <p:nvSpPr>
          <p:cNvPr id="21" name="Text Placeholder 19"/>
          <p:cNvSpPr>
            <a:spLocks noGrp="1"/>
          </p:cNvSpPr>
          <p:nvPr>
            <p:ph type="body" sz="quarter" idx="16" hasCustomPrompt="1"/>
          </p:nvPr>
        </p:nvSpPr>
        <p:spPr>
          <a:xfrm>
            <a:off x="468923" y="3670500"/>
            <a:ext cx="11254154" cy="539496"/>
          </a:xfrm>
          <a:prstGeom prst="rect">
            <a:avLst/>
          </a:prstGeom>
        </p:spPr>
        <p:txBody>
          <a:bodyPr lIns="82058" tIns="41029" rIns="82058" bIns="41029" anchor="ctr"/>
          <a:lstStyle>
            <a:lvl1pPr>
              <a:buNone/>
              <a:defRPr sz="2200" b="1" baseline="0">
                <a:solidFill>
                  <a:srgbClr val="000000"/>
                </a:solidFill>
                <a:latin typeface="Calibri" pitchFamily="34" charset="0"/>
                <a:cs typeface="Calibri" pitchFamily="34" charset="0"/>
              </a:defRPr>
            </a:lvl1pPr>
          </a:lstStyle>
          <a:p>
            <a:pPr lvl="0"/>
            <a:r>
              <a:rPr lang="en-US" dirty="0" smtClean="0"/>
              <a:t>Click to write agenda item #4</a:t>
            </a:r>
            <a:endParaRPr lang="en-US" dirty="0"/>
          </a:p>
        </p:txBody>
      </p:sp>
      <p:sp>
        <p:nvSpPr>
          <p:cNvPr id="22" name="Text Placeholder 19"/>
          <p:cNvSpPr>
            <a:spLocks noGrp="1"/>
          </p:cNvSpPr>
          <p:nvPr>
            <p:ph type="body" sz="quarter" idx="18" hasCustomPrompt="1"/>
          </p:nvPr>
        </p:nvSpPr>
        <p:spPr>
          <a:xfrm>
            <a:off x="468923" y="4411400"/>
            <a:ext cx="11254154" cy="539496"/>
          </a:xfrm>
          <a:prstGeom prst="rect">
            <a:avLst/>
          </a:prstGeom>
        </p:spPr>
        <p:txBody>
          <a:bodyPr lIns="82058" tIns="41029" rIns="82058" bIns="41029" anchor="ctr"/>
          <a:lstStyle>
            <a:lvl1pPr>
              <a:buNone/>
              <a:defRPr sz="2200" b="1" baseline="0">
                <a:solidFill>
                  <a:srgbClr val="000000"/>
                </a:solidFill>
                <a:latin typeface="Calibri" pitchFamily="34" charset="0"/>
                <a:cs typeface="Calibri" pitchFamily="34" charset="0"/>
              </a:defRPr>
            </a:lvl1pPr>
          </a:lstStyle>
          <a:p>
            <a:pPr lvl="0"/>
            <a:r>
              <a:rPr lang="en-US" dirty="0" smtClean="0"/>
              <a:t>Click to write agenda item #5 </a:t>
            </a:r>
            <a:endParaRPr lang="en-US" dirty="0"/>
          </a:p>
        </p:txBody>
      </p:sp>
    </p:spTree>
    <p:extLst>
      <p:ext uri="{BB962C8B-B14F-4D97-AF65-F5344CB8AC3E}">
        <p14:creationId xmlns:p14="http://schemas.microsoft.com/office/powerpoint/2010/main" val="50049975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F96A53B-426B-4B99-A699-9888067353E0}" type="datetimeFigureOut">
              <a:rPr lang="en-US" smtClean="0"/>
              <a:t>11/4/2019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88EE403-8C29-4737-BDEF-D9C977B069B9}" type="slidenum">
              <a:rPr lang="en-US" smtClean="0"/>
              <a:t>‹#›</a:t>
            </a:fld>
            <a:endParaRPr lang="en-US"/>
          </a:p>
        </p:txBody>
      </p:sp>
    </p:spTree>
    <p:extLst>
      <p:ext uri="{BB962C8B-B14F-4D97-AF65-F5344CB8AC3E}">
        <p14:creationId xmlns:p14="http://schemas.microsoft.com/office/powerpoint/2010/main" val="1829627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F96A53B-426B-4B99-A699-9888067353E0}" type="datetimeFigureOut">
              <a:rPr lang="en-US" smtClean="0"/>
              <a:t>11/4/2019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88EE403-8C29-4737-BDEF-D9C977B069B9}" type="slidenum">
              <a:rPr lang="en-US" smtClean="0"/>
              <a:t>‹#›</a:t>
            </a:fld>
            <a:endParaRPr lang="en-US"/>
          </a:p>
        </p:txBody>
      </p:sp>
    </p:spTree>
    <p:extLst>
      <p:ext uri="{BB962C8B-B14F-4D97-AF65-F5344CB8AC3E}">
        <p14:creationId xmlns:p14="http://schemas.microsoft.com/office/powerpoint/2010/main" val="8062225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F96A53B-426B-4B99-A699-9888067353E0}" type="datetimeFigureOut">
              <a:rPr lang="en-US" smtClean="0"/>
              <a:t>11/4/2019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8EE403-8C29-4737-BDEF-D9C977B069B9}" type="slidenum">
              <a:rPr lang="en-US" smtClean="0"/>
              <a:t>‹#›</a:t>
            </a:fld>
            <a:endParaRPr lang="en-US"/>
          </a:p>
        </p:txBody>
      </p:sp>
    </p:spTree>
    <p:extLst>
      <p:ext uri="{BB962C8B-B14F-4D97-AF65-F5344CB8AC3E}">
        <p14:creationId xmlns:p14="http://schemas.microsoft.com/office/powerpoint/2010/main" val="2403711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F96A53B-426B-4B99-A699-9888067353E0}" type="datetimeFigureOut">
              <a:rPr lang="en-US" smtClean="0"/>
              <a:t>11/4/2019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8EE403-8C29-4737-BDEF-D9C977B069B9}" type="slidenum">
              <a:rPr lang="en-US" smtClean="0"/>
              <a:t>‹#›</a:t>
            </a:fld>
            <a:endParaRPr lang="en-US"/>
          </a:p>
        </p:txBody>
      </p:sp>
    </p:spTree>
    <p:extLst>
      <p:ext uri="{BB962C8B-B14F-4D97-AF65-F5344CB8AC3E}">
        <p14:creationId xmlns:p14="http://schemas.microsoft.com/office/powerpoint/2010/main" val="26471578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89C858-EE9D-4B07-9FA6-49C522175BA9}" type="datetimeFigureOut">
              <a:rPr lang="en-US" smtClean="0"/>
              <a:t>11/4/2019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C2E8AF-1F21-4642-9F1D-936E74F51736}" type="slidenum">
              <a:rPr lang="en-US" smtClean="0"/>
              <a:t>‹#›</a:t>
            </a:fld>
            <a:endParaRPr lang="en-US"/>
          </a:p>
        </p:txBody>
      </p:sp>
    </p:spTree>
    <p:extLst>
      <p:ext uri="{BB962C8B-B14F-4D97-AF65-F5344CB8AC3E}">
        <p14:creationId xmlns:p14="http://schemas.microsoft.com/office/powerpoint/2010/main" val="28803642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D-DIN" panose="020B050403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3F8F196-B74F-400D-B6CA-2029D2BF64D3}" type="datetimeFigureOut">
              <a:rPr lang="en-US" smtClean="0"/>
              <a:t>11/4/2019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7B169EF-ABC3-4B18-804A-8913F8145FC1}" type="slidenum">
              <a:rPr lang="en-US" smtClean="0"/>
              <a:t>‹#›</a:t>
            </a:fld>
            <a:endParaRPr lang="en-US"/>
          </a:p>
        </p:txBody>
      </p:sp>
    </p:spTree>
    <p:extLst>
      <p:ext uri="{BB962C8B-B14F-4D97-AF65-F5344CB8AC3E}">
        <p14:creationId xmlns:p14="http://schemas.microsoft.com/office/powerpoint/2010/main" val="28876381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latin typeface="Din"/>
              </a:defRPr>
            </a:lvl1pPr>
            <a:lvl2pPr>
              <a:defRPr>
                <a:latin typeface="Din"/>
              </a:defRPr>
            </a:lvl2pPr>
            <a:lvl3pPr>
              <a:defRPr>
                <a:latin typeface="Din"/>
              </a:defRPr>
            </a:lvl3pPr>
            <a:lvl4pPr>
              <a:defRPr>
                <a:latin typeface="Din"/>
              </a:defRPr>
            </a:lvl4pPr>
            <a:lvl5pPr>
              <a:defRPr>
                <a:latin typeface="Din"/>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3F8F196-B74F-400D-B6CA-2029D2BF64D3}" type="datetimeFigureOut">
              <a:rPr lang="en-US" smtClean="0"/>
              <a:t>11/4/2019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7B169EF-ABC3-4B18-804A-8913F8145FC1}" type="slidenum">
              <a:rPr lang="en-US" smtClean="0"/>
              <a:t>‹#›</a:t>
            </a:fld>
            <a:endParaRPr lang="en-US"/>
          </a:p>
        </p:txBody>
      </p:sp>
    </p:spTree>
    <p:extLst>
      <p:ext uri="{BB962C8B-B14F-4D97-AF65-F5344CB8AC3E}">
        <p14:creationId xmlns:p14="http://schemas.microsoft.com/office/powerpoint/2010/main" val="19821130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atin typeface="D-DIN" panose="020B050403020203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D-DIN" panose="020B050403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3F8F196-B74F-400D-B6CA-2029D2BF64D3}" type="datetimeFigureOut">
              <a:rPr lang="en-US" smtClean="0"/>
              <a:t>11/4/2019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7B169EF-ABC3-4B18-804A-8913F8145FC1}" type="slidenum">
              <a:rPr lang="en-US" smtClean="0"/>
              <a:t>‹#›</a:t>
            </a:fld>
            <a:endParaRPr lang="en-US"/>
          </a:p>
        </p:txBody>
      </p:sp>
    </p:spTree>
    <p:extLst>
      <p:ext uri="{BB962C8B-B14F-4D97-AF65-F5344CB8AC3E}">
        <p14:creationId xmlns:p14="http://schemas.microsoft.com/office/powerpoint/2010/main" val="41896394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3F8F196-B74F-400D-B6CA-2029D2BF64D3}" type="datetimeFigureOut">
              <a:rPr lang="en-US" smtClean="0"/>
              <a:t>11/4/2019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7B169EF-ABC3-4B18-804A-8913F8145FC1}" type="slidenum">
              <a:rPr lang="en-US" smtClean="0"/>
              <a:t>‹#›</a:t>
            </a:fld>
            <a:endParaRPr lang="en-US"/>
          </a:p>
        </p:txBody>
      </p:sp>
    </p:spTree>
    <p:extLst>
      <p:ext uri="{BB962C8B-B14F-4D97-AF65-F5344CB8AC3E}">
        <p14:creationId xmlns:p14="http://schemas.microsoft.com/office/powerpoint/2010/main" val="21106345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a:ln>
            <a:noFill/>
          </a:ln>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3F8F196-B74F-400D-B6CA-2029D2BF64D3}" type="datetimeFigureOut">
              <a:rPr lang="en-US" smtClean="0"/>
              <a:t>11/4/2019</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7B169EF-ABC3-4B18-804A-8913F8145FC1}" type="slidenum">
              <a:rPr lang="en-US" smtClean="0"/>
              <a:t>‹#›</a:t>
            </a:fld>
            <a:endParaRPr lang="en-US"/>
          </a:p>
        </p:txBody>
      </p:sp>
    </p:spTree>
    <p:extLst>
      <p:ext uri="{BB962C8B-B14F-4D97-AF65-F5344CB8AC3E}">
        <p14:creationId xmlns:p14="http://schemas.microsoft.com/office/powerpoint/2010/main" val="977082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ext uri="{D42A27DB-BD31-4B8C-83A1-F6EECF244321}">
                <p14:modId xmlns:p14="http://schemas.microsoft.com/office/powerpoint/2010/main" val="2382093686"/>
              </p:ext>
            </p:extLst>
          </p:nvPr>
        </p:nvGraphicFramePr>
        <p:xfrm>
          <a:off x="1964" y="1601"/>
          <a:ext cx="1953" cy="1587"/>
        </p:xfrm>
        <a:graphic>
          <a:graphicData uri="http://schemas.openxmlformats.org/presentationml/2006/ole">
            <mc:AlternateContent xmlns:mc="http://schemas.openxmlformats.org/markup-compatibility/2006">
              <mc:Choice xmlns:v="urn:schemas-microsoft-com:vml" Requires="v">
                <p:oleObj spid="_x0000_s155734" name="think-cell Slide" r:id="rId4" imgW="360" imgH="360" progId="">
                  <p:embed/>
                </p:oleObj>
              </mc:Choice>
              <mc:Fallback>
                <p:oleObj name="think-cell Slide" r:id="rId4" imgW="360" imgH="360" progId="">
                  <p:embed/>
                  <p:pic>
                    <p:nvPicPr>
                      <p:cNvPr id="0" name="Picture 79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4" y="1601"/>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SmartArt Placeholder 18"/>
          <p:cNvSpPr>
            <a:spLocks noGrp="1"/>
          </p:cNvSpPr>
          <p:nvPr>
            <p:ph type="dgm" sz="quarter" idx="20" hasCustomPrompt="1"/>
          </p:nvPr>
        </p:nvSpPr>
        <p:spPr>
          <a:xfrm>
            <a:off x="0" y="2881412"/>
            <a:ext cx="12192000" cy="1084553"/>
          </a:xfrm>
          <a:prstGeom prst="roundRect">
            <a:avLst>
              <a:gd name="adj" fmla="val 0"/>
            </a:avLst>
          </a:prstGeom>
          <a:solidFill>
            <a:srgbClr val="009147"/>
          </a:solidFill>
          <a:ln>
            <a:solidFill>
              <a:srgbClr val="009147"/>
            </a:solidFill>
          </a:ln>
        </p:spPr>
        <p:txBody>
          <a:bodyPr lIns="82058" tIns="41029" rIns="82058" bIns="41029"/>
          <a:lstStyle>
            <a:lvl1pPr>
              <a:buNone/>
              <a:defRPr>
                <a:solidFill>
                  <a:schemeClr val="accent1"/>
                </a:solidFill>
              </a:defRPr>
            </a:lvl1pPr>
          </a:lstStyle>
          <a:p>
            <a:r>
              <a:rPr lang="en-US" dirty="0" smtClean="0"/>
              <a:t> </a:t>
            </a:r>
            <a:endParaRPr lang="en-US" dirty="0"/>
          </a:p>
        </p:txBody>
      </p:sp>
      <p:sp>
        <p:nvSpPr>
          <p:cNvPr id="9" name="Text Placeholder 13"/>
          <p:cNvSpPr>
            <a:spLocks noGrp="1"/>
          </p:cNvSpPr>
          <p:nvPr>
            <p:ph type="body" sz="quarter" idx="13" hasCustomPrompt="1"/>
          </p:nvPr>
        </p:nvSpPr>
        <p:spPr>
          <a:xfrm>
            <a:off x="474924" y="3188252"/>
            <a:ext cx="11254154" cy="457200"/>
          </a:xfrm>
          <a:prstGeom prst="roundRect">
            <a:avLst>
              <a:gd name="adj" fmla="val 0"/>
            </a:avLst>
          </a:prstGeom>
          <a:noFill/>
        </p:spPr>
        <p:txBody>
          <a:bodyPr lIns="0" tIns="0" rIns="0" bIns="0" anchor="ctr"/>
          <a:lstStyle>
            <a:lvl1pPr>
              <a:buNone/>
              <a:defRPr sz="3600" b="1" baseline="0">
                <a:solidFill>
                  <a:schemeClr val="bg1"/>
                </a:solidFill>
                <a:latin typeface="Calibri" pitchFamily="34" charset="0"/>
                <a:cs typeface="Calibri" pitchFamily="34" charset="0"/>
              </a:defRPr>
            </a:lvl1pPr>
          </a:lstStyle>
          <a:p>
            <a:pPr lvl="0"/>
            <a:r>
              <a:rPr lang="en-US" dirty="0" smtClean="0"/>
              <a:t>Click to write the section name</a:t>
            </a:r>
            <a:endParaRPr lang="en-US" dirty="0"/>
          </a:p>
        </p:txBody>
      </p:sp>
    </p:spTree>
    <p:extLst>
      <p:ext uri="{BB962C8B-B14F-4D97-AF65-F5344CB8AC3E}">
        <p14:creationId xmlns:p14="http://schemas.microsoft.com/office/powerpoint/2010/main" val="1712671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F8F196-B74F-400D-B6CA-2029D2BF64D3}" type="datetimeFigureOut">
              <a:rPr lang="en-US" smtClean="0"/>
              <a:t>11/4/2019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7B169EF-ABC3-4B18-804A-8913F8145FC1}" type="slidenum">
              <a:rPr lang="en-US" smtClean="0"/>
              <a:t>‹#›</a:t>
            </a:fld>
            <a:endParaRPr lang="en-US"/>
          </a:p>
        </p:txBody>
      </p:sp>
    </p:spTree>
    <p:extLst>
      <p:ext uri="{BB962C8B-B14F-4D97-AF65-F5344CB8AC3E}">
        <p14:creationId xmlns:p14="http://schemas.microsoft.com/office/powerpoint/2010/main" val="30131746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3F8F196-B74F-400D-B6CA-2029D2BF64D3}" type="datetimeFigureOut">
              <a:rPr lang="en-US" smtClean="0"/>
              <a:t>11/4/2019</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7B169EF-ABC3-4B18-804A-8913F8145FC1}" type="slidenum">
              <a:rPr lang="en-US" smtClean="0"/>
              <a:t>‹#›</a:t>
            </a:fld>
            <a:endParaRPr lang="en-US"/>
          </a:p>
        </p:txBody>
      </p:sp>
    </p:spTree>
    <p:extLst>
      <p:ext uri="{BB962C8B-B14F-4D97-AF65-F5344CB8AC3E}">
        <p14:creationId xmlns:p14="http://schemas.microsoft.com/office/powerpoint/2010/main" val="7509499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3F8F196-B74F-400D-B6CA-2029D2BF64D3}" type="datetimeFigureOut">
              <a:rPr lang="en-US" smtClean="0"/>
              <a:t>11/4/2019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7B169EF-ABC3-4B18-804A-8913F8145FC1}" type="slidenum">
              <a:rPr lang="en-US" smtClean="0"/>
              <a:t>‹#›</a:t>
            </a:fld>
            <a:endParaRPr lang="en-US"/>
          </a:p>
        </p:txBody>
      </p:sp>
    </p:spTree>
    <p:extLst>
      <p:ext uri="{BB962C8B-B14F-4D97-AF65-F5344CB8AC3E}">
        <p14:creationId xmlns:p14="http://schemas.microsoft.com/office/powerpoint/2010/main" val="2155006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9542462" cy="960438"/>
          </a:xfrm>
          <a:prstGeom prst="rect">
            <a:avLst/>
          </a:prstGeom>
        </p:spPr>
        <p:txBody>
          <a:bodyPr anchor="b"/>
          <a:lstStyle>
            <a:lvl1pPr>
              <a:defRPr sz="3200"/>
            </a:lvl1pPr>
          </a:lstStyle>
          <a:p>
            <a:r>
              <a:rPr lang="en-US" dirty="0" smtClean="0"/>
              <a:t>Click to edit Master title style</a:t>
            </a:r>
            <a:endParaRPr lang="en-US" dirty="0"/>
          </a:p>
        </p:txBody>
      </p:sp>
      <p:sp>
        <p:nvSpPr>
          <p:cNvPr id="3" name="Picture Placeholder 2"/>
          <p:cNvSpPr>
            <a:spLocks noGrp="1"/>
          </p:cNvSpPr>
          <p:nvPr>
            <p:ph type="pic" idx="1"/>
          </p:nvPr>
        </p:nvSpPr>
        <p:spPr>
          <a:xfrm>
            <a:off x="5183188" y="1905000"/>
            <a:ext cx="6172200" cy="39560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3F8F196-B74F-400D-B6CA-2029D2BF64D3}" type="datetimeFigureOut">
              <a:rPr lang="en-US" smtClean="0"/>
              <a:t>11/4/2019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7B169EF-ABC3-4B18-804A-8913F8145FC1}" type="slidenum">
              <a:rPr lang="en-US" smtClean="0"/>
              <a:t>‹#›</a:t>
            </a:fld>
            <a:endParaRPr lang="en-US"/>
          </a:p>
        </p:txBody>
      </p:sp>
    </p:spTree>
    <p:extLst>
      <p:ext uri="{BB962C8B-B14F-4D97-AF65-F5344CB8AC3E}">
        <p14:creationId xmlns:p14="http://schemas.microsoft.com/office/powerpoint/2010/main" val="22348273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3F8F196-B74F-400D-B6CA-2029D2BF64D3}" type="datetimeFigureOut">
              <a:rPr lang="en-US" smtClean="0"/>
              <a:t>11/4/2019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7B169EF-ABC3-4B18-804A-8913F8145FC1}" type="slidenum">
              <a:rPr lang="en-US" smtClean="0"/>
              <a:t>‹#›</a:t>
            </a:fld>
            <a:endParaRPr lang="en-US"/>
          </a:p>
        </p:txBody>
      </p:sp>
    </p:spTree>
    <p:extLst>
      <p:ext uri="{BB962C8B-B14F-4D97-AF65-F5344CB8AC3E}">
        <p14:creationId xmlns:p14="http://schemas.microsoft.com/office/powerpoint/2010/main" val="18930216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70991" y="897076"/>
            <a:ext cx="9144000" cy="931724"/>
          </a:xfrm>
        </p:spPr>
        <p:txBody>
          <a:bodyPr anchor="b"/>
          <a:lstStyle>
            <a:lvl1pPr algn="ctr">
              <a:defRPr sz="6000" b="1">
                <a:latin typeface="D-DIN" panose="020B0504030202030204" pitchFamily="34" charset="0"/>
                <a:cs typeface="Noto Sans Ethiopic" panose="020B0502040504020204" pitchFamily="34" charset="0"/>
              </a:defRPr>
            </a:lvl1pPr>
          </a:lstStyle>
          <a:p>
            <a:r>
              <a:rPr lang="en-US" dirty="0" err="1" smtClean="0"/>
              <a:t>አመሰግናለሁ</a:t>
            </a:r>
            <a:r>
              <a:rPr lang="en-US" dirty="0" smtClean="0"/>
              <a:t>!</a:t>
            </a:r>
            <a:endParaRPr lang="en-US" dirty="0"/>
          </a:p>
        </p:txBody>
      </p:sp>
      <p:sp>
        <p:nvSpPr>
          <p:cNvPr id="4" name="Date Placeholder 3"/>
          <p:cNvSpPr>
            <a:spLocks noGrp="1"/>
          </p:cNvSpPr>
          <p:nvPr>
            <p:ph type="dt" sz="half" idx="10"/>
          </p:nvPr>
        </p:nvSpPr>
        <p:spPr/>
        <p:txBody>
          <a:bodyPr/>
          <a:lstStyle/>
          <a:p>
            <a:fld id="{10F7B388-4064-493D-A9B3-869A296F3BC4}"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8CE12-69DD-41B0-8CD5-68FB58DC3938}" type="slidenum">
              <a:rPr lang="en-US" smtClean="0"/>
              <a:t>‹#›</a:t>
            </a:fld>
            <a:endParaRPr lang="en-US"/>
          </a:p>
        </p:txBody>
      </p:sp>
    </p:spTree>
    <p:extLst>
      <p:ext uri="{BB962C8B-B14F-4D97-AF65-F5344CB8AC3E}">
        <p14:creationId xmlns:p14="http://schemas.microsoft.com/office/powerpoint/2010/main" val="42735853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51592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462014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046592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6329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1348880989"/>
              </p:ext>
            </p:extLst>
          </p:nvPr>
        </p:nvGraphicFramePr>
        <p:xfrm>
          <a:off x="1964" y="1601"/>
          <a:ext cx="1953" cy="1587"/>
        </p:xfrm>
        <a:graphic>
          <a:graphicData uri="http://schemas.openxmlformats.org/presentationml/2006/ole">
            <mc:AlternateContent xmlns:mc="http://schemas.openxmlformats.org/markup-compatibility/2006">
              <mc:Choice xmlns:v="urn:schemas-microsoft-com:vml" Requires="v">
                <p:oleObj spid="_x0000_s153687" name="think-cell Slide" r:id="rId4" imgW="360" imgH="360" progId="">
                  <p:embed/>
                </p:oleObj>
              </mc:Choice>
              <mc:Fallback>
                <p:oleObj name="think-cell Slide" r:id="rId4" imgW="360" imgH="360" progId="">
                  <p:embed/>
                  <p:pic>
                    <p:nvPicPr>
                      <p:cNvPr id="0" name="Picture 79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4" y="1601"/>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Content Placeholder 13"/>
          <p:cNvSpPr>
            <a:spLocks noGrp="1"/>
          </p:cNvSpPr>
          <p:nvPr>
            <p:ph sz="quarter" idx="15"/>
          </p:nvPr>
        </p:nvSpPr>
        <p:spPr>
          <a:xfrm>
            <a:off x="476740" y="1307507"/>
            <a:ext cx="11252201" cy="4721154"/>
          </a:xfrm>
          <a:prstGeom prst="rect">
            <a:avLst/>
          </a:prstGeom>
        </p:spPr>
        <p:txBody>
          <a:bodyPr/>
          <a:lstStyle>
            <a:lvl1pPr>
              <a:spcBef>
                <a:spcPts val="0"/>
              </a:spcBef>
              <a:spcAft>
                <a:spcPts val="900"/>
              </a:spcAft>
              <a:defRPr sz="1400"/>
            </a:lvl1pPr>
            <a:lvl2pPr>
              <a:spcBef>
                <a:spcPts val="0"/>
              </a:spcBef>
              <a:spcAft>
                <a:spcPts val="900"/>
              </a:spcAft>
              <a:defRPr sz="1400"/>
            </a:lvl2pPr>
            <a:lvl3pPr>
              <a:spcBef>
                <a:spcPts val="0"/>
              </a:spcBef>
              <a:spcAft>
                <a:spcPts val="900"/>
              </a:spcAft>
              <a:defRPr sz="1400"/>
            </a:lvl3pPr>
            <a:lvl4pPr>
              <a:spcBef>
                <a:spcPts val="0"/>
              </a:spcBef>
              <a:spcAft>
                <a:spcPts val="900"/>
              </a:spcAft>
              <a:defRPr sz="1400"/>
            </a:lvl4pPr>
            <a:lvl5pPr>
              <a:spcBef>
                <a:spcPts val="0"/>
              </a:spcBef>
              <a:spcAft>
                <a:spcPts val="900"/>
              </a:spcAft>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11"/>
          <p:cNvSpPr>
            <a:spLocks noGrp="1"/>
          </p:cNvSpPr>
          <p:nvPr>
            <p:ph type="body" sz="quarter" idx="14" hasCustomPrompt="1"/>
          </p:nvPr>
        </p:nvSpPr>
        <p:spPr>
          <a:xfrm>
            <a:off x="476740" y="286420"/>
            <a:ext cx="11252201" cy="755579"/>
          </a:xfrm>
          <a:prstGeom prst="rect">
            <a:avLst/>
          </a:prstGeom>
        </p:spPr>
        <p:txBody>
          <a:bodyPr lIns="0" tIns="0" rIns="0" bIns="0" anchor="ctr"/>
          <a:lstStyle>
            <a:lvl1pPr marL="0" marR="0" indent="0" algn="l" defTabSz="911043" rtl="0" eaLnBrk="1" fontAlgn="base" latinLnBrk="0" hangingPunct="1">
              <a:lnSpc>
                <a:spcPct val="100000"/>
              </a:lnSpc>
              <a:spcBef>
                <a:spcPct val="20000"/>
              </a:spcBef>
              <a:spcAft>
                <a:spcPct val="0"/>
              </a:spcAft>
              <a:buClrTx/>
              <a:buSzTx/>
              <a:buFont typeface="Arial" charset="0"/>
              <a:buNone/>
              <a:tabLst/>
              <a:defRPr sz="2400" b="1" baseline="0">
                <a:solidFill>
                  <a:schemeClr val="tx1"/>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marL="0" marR="0" lvl="0" indent="0" algn="l" defTabSz="911043" rtl="0" eaLnBrk="1" fontAlgn="base" latinLnBrk="0" hangingPunct="1">
              <a:lnSpc>
                <a:spcPct val="100000"/>
              </a:lnSpc>
              <a:spcBef>
                <a:spcPct val="20000"/>
              </a:spcBef>
              <a:spcAft>
                <a:spcPct val="0"/>
              </a:spcAft>
              <a:buClrTx/>
              <a:buSzTx/>
              <a:buFont typeface="Arial" charset="0"/>
              <a:buNone/>
              <a:tabLst/>
              <a:defRPr/>
            </a:pPr>
            <a:r>
              <a:rPr lang="en-US" dirty="0" smtClean="0"/>
              <a:t>Click to write the slide heading which should be of 24 font size and shouldn’t be longer than two lines</a:t>
            </a:r>
          </a:p>
        </p:txBody>
      </p:sp>
      <p:sp>
        <p:nvSpPr>
          <p:cNvPr id="7" name="Text Placeholder 16"/>
          <p:cNvSpPr>
            <a:spLocks noGrp="1"/>
          </p:cNvSpPr>
          <p:nvPr>
            <p:ph type="body" sz="quarter" idx="16" hasCustomPrompt="1"/>
          </p:nvPr>
        </p:nvSpPr>
        <p:spPr>
          <a:xfrm>
            <a:off x="476740" y="6135003"/>
            <a:ext cx="11252201" cy="510363"/>
          </a:xfrm>
          <a:prstGeom prst="rect">
            <a:avLst/>
          </a:prstGeom>
        </p:spPr>
        <p:txBody>
          <a:bodyPr lIns="0" tIns="0" rIns="0" bIns="0" anchor="b"/>
          <a:lstStyle>
            <a:lvl1pPr marL="0" indent="0">
              <a:buNone/>
              <a:defRPr sz="1000" baseline="0">
                <a:solidFill>
                  <a:srgbClr val="000000"/>
                </a:solidFill>
              </a:defRPr>
            </a:lvl1pPr>
            <a:lvl2pPr marL="457109" indent="0">
              <a:buNone/>
              <a:defRPr>
                <a:solidFill>
                  <a:srgbClr val="000000"/>
                </a:solidFill>
              </a:defRPr>
            </a:lvl2pPr>
            <a:lvl3pPr marL="914217" indent="0">
              <a:buNone/>
              <a:defRPr>
                <a:solidFill>
                  <a:srgbClr val="000000"/>
                </a:solidFill>
              </a:defRPr>
            </a:lvl3pPr>
            <a:lvl4pPr marL="1371326" indent="0">
              <a:buNone/>
              <a:defRPr>
                <a:solidFill>
                  <a:srgbClr val="000000"/>
                </a:solidFill>
              </a:defRPr>
            </a:lvl4pPr>
            <a:lvl5pPr marL="1828434" indent="0">
              <a:buNone/>
              <a:defRPr>
                <a:solidFill>
                  <a:srgbClr val="000000"/>
                </a:solidFill>
              </a:defRPr>
            </a:lvl5pPr>
          </a:lstStyle>
          <a:p>
            <a:pPr lvl="0"/>
            <a:r>
              <a:rPr lang="en-US" dirty="0" smtClean="0"/>
              <a:t>NOTE: (1) Click this box to write the notes and sources; (2) All notes and sources should follow the format of this note; and (3 ) The text in this box should be bottom aligned and should be of Calibri 10 font size</a:t>
            </a:r>
            <a:br>
              <a:rPr lang="en-US" dirty="0" smtClean="0"/>
            </a:br>
            <a:r>
              <a:rPr lang="en-US" dirty="0" smtClean="0"/>
              <a:t>SOURCE: “Report name”, Corresponding author/organization, Year; “Report name 2”, Corresponding author, Year; and FIIDCA Analysis</a:t>
            </a:r>
            <a:endParaRPr lang="en-US" dirty="0"/>
          </a:p>
        </p:txBody>
      </p:sp>
    </p:spTree>
    <p:extLst>
      <p:ext uri="{BB962C8B-B14F-4D97-AF65-F5344CB8AC3E}">
        <p14:creationId xmlns:p14="http://schemas.microsoft.com/office/powerpoint/2010/main" val="2349330381"/>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176205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774675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877193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55284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2344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ith a take away">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2"/>
            </p:custDataLst>
            <p:extLst>
              <p:ext uri="{D42A27DB-BD31-4B8C-83A1-F6EECF244321}">
                <p14:modId xmlns:p14="http://schemas.microsoft.com/office/powerpoint/2010/main" val="1024541712"/>
              </p:ext>
            </p:extLst>
          </p:nvPr>
        </p:nvGraphicFramePr>
        <p:xfrm>
          <a:off x="1964" y="1601"/>
          <a:ext cx="1953" cy="1587"/>
        </p:xfrm>
        <a:graphic>
          <a:graphicData uri="http://schemas.openxmlformats.org/presentationml/2006/ole">
            <mc:AlternateContent xmlns:mc="http://schemas.openxmlformats.org/markup-compatibility/2006">
              <mc:Choice xmlns:v="urn:schemas-microsoft-com:vml" Requires="v">
                <p:oleObj spid="_x0000_s151640" name="think-cell Slide" r:id="rId4" imgW="360" imgH="360" progId="">
                  <p:embed/>
                </p:oleObj>
              </mc:Choice>
              <mc:Fallback>
                <p:oleObj name="think-cell Slide" r:id="rId4" imgW="360" imgH="360" progId="">
                  <p:embed/>
                  <p:pic>
                    <p:nvPicPr>
                      <p:cNvPr id="0" name="Picture 79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4" y="1601"/>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Content Placeholder 13"/>
          <p:cNvSpPr>
            <a:spLocks noGrp="1"/>
          </p:cNvSpPr>
          <p:nvPr>
            <p:ph sz="quarter" idx="15"/>
          </p:nvPr>
        </p:nvSpPr>
        <p:spPr>
          <a:xfrm>
            <a:off x="476746" y="1307516"/>
            <a:ext cx="11246340" cy="3955609"/>
          </a:xfrm>
          <a:prstGeom prst="rect">
            <a:avLst/>
          </a:prstGeom>
        </p:spPr>
        <p:txBody>
          <a:bodyPr/>
          <a:lstStyle>
            <a:lvl1pPr>
              <a:spcBef>
                <a:spcPts val="0"/>
              </a:spcBef>
              <a:spcAft>
                <a:spcPts val="900"/>
              </a:spcAft>
              <a:defRPr sz="1400"/>
            </a:lvl1pPr>
            <a:lvl2pPr>
              <a:spcBef>
                <a:spcPts val="0"/>
              </a:spcBef>
              <a:spcAft>
                <a:spcPts val="900"/>
              </a:spcAft>
              <a:defRPr sz="1400"/>
            </a:lvl2pPr>
            <a:lvl3pPr>
              <a:spcBef>
                <a:spcPts val="0"/>
              </a:spcBef>
              <a:spcAft>
                <a:spcPts val="900"/>
              </a:spcAft>
              <a:defRPr sz="1400"/>
            </a:lvl3pPr>
            <a:lvl4pPr>
              <a:spcBef>
                <a:spcPts val="0"/>
              </a:spcBef>
              <a:spcAft>
                <a:spcPts val="900"/>
              </a:spcAft>
              <a:defRPr sz="1400"/>
            </a:lvl4pPr>
            <a:lvl5pPr>
              <a:spcBef>
                <a:spcPts val="0"/>
              </a:spcBef>
              <a:spcAft>
                <a:spcPts val="900"/>
              </a:spcAft>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6"/>
          <p:cNvSpPr>
            <a:spLocks noGrp="1"/>
          </p:cNvSpPr>
          <p:nvPr>
            <p:ph type="body" sz="quarter" idx="17" hasCustomPrompt="1"/>
          </p:nvPr>
        </p:nvSpPr>
        <p:spPr>
          <a:xfrm>
            <a:off x="1270183" y="5530698"/>
            <a:ext cx="9669913" cy="561531"/>
          </a:xfrm>
          <a:prstGeom prst="roundRect">
            <a:avLst>
              <a:gd name="adj" fmla="val 0"/>
            </a:avLst>
          </a:prstGeom>
          <a:solidFill>
            <a:schemeClr val="accent2"/>
          </a:solidFill>
          <a:ln w="19050">
            <a:noFill/>
          </a:ln>
        </p:spPr>
        <p:txBody>
          <a:bodyPr anchor="ctr"/>
          <a:lstStyle>
            <a:lvl1pPr marL="0" indent="0" algn="ctr">
              <a:buNone/>
              <a:defRPr sz="1600" b="1">
                <a:solidFill>
                  <a:schemeClr val="tx1"/>
                </a:solidFill>
              </a:defRPr>
            </a:lvl1pPr>
            <a:lvl2pPr>
              <a:defRPr sz="1200">
                <a:solidFill>
                  <a:srgbClr val="000000"/>
                </a:solidFill>
              </a:defRPr>
            </a:lvl2pPr>
            <a:lvl3pPr>
              <a:defRPr sz="1200">
                <a:solidFill>
                  <a:srgbClr val="000000"/>
                </a:solidFill>
              </a:defRPr>
            </a:lvl3pPr>
            <a:lvl4pPr>
              <a:defRPr sz="1200">
                <a:solidFill>
                  <a:srgbClr val="000000"/>
                </a:solidFill>
              </a:defRPr>
            </a:lvl4pPr>
            <a:lvl5pPr>
              <a:defRPr sz="1200">
                <a:solidFill>
                  <a:srgbClr val="000000"/>
                </a:solidFill>
              </a:defRPr>
            </a:lvl5pPr>
          </a:lstStyle>
          <a:p>
            <a:pPr lvl="0"/>
            <a:r>
              <a:rPr lang="en-US" dirty="0" smtClean="0"/>
              <a:t>Click to edit Master takeaway/transition. DO NOT SIMPLY RESTATE TITLE OR SUBTITLE. </a:t>
            </a:r>
            <a:br>
              <a:rPr lang="en-US" dirty="0" smtClean="0"/>
            </a:br>
            <a:r>
              <a:rPr lang="en-US" dirty="0" smtClean="0"/>
              <a:t>Box should rest just above the box containing notes and sources</a:t>
            </a:r>
            <a:endParaRPr lang="en-US" dirty="0"/>
          </a:p>
        </p:txBody>
      </p:sp>
      <p:sp>
        <p:nvSpPr>
          <p:cNvPr id="8" name="Text Placeholder 16"/>
          <p:cNvSpPr>
            <a:spLocks noGrp="1"/>
          </p:cNvSpPr>
          <p:nvPr>
            <p:ph type="body" sz="quarter" idx="16" hasCustomPrompt="1"/>
          </p:nvPr>
        </p:nvSpPr>
        <p:spPr>
          <a:xfrm>
            <a:off x="476740" y="6135003"/>
            <a:ext cx="11252201" cy="510363"/>
          </a:xfrm>
          <a:prstGeom prst="rect">
            <a:avLst/>
          </a:prstGeom>
        </p:spPr>
        <p:txBody>
          <a:bodyPr lIns="0" tIns="0" rIns="0" bIns="0" anchor="b"/>
          <a:lstStyle>
            <a:lvl1pPr marL="0" indent="0">
              <a:buNone/>
              <a:defRPr sz="1000" baseline="0">
                <a:solidFill>
                  <a:srgbClr val="000000"/>
                </a:solidFill>
              </a:defRPr>
            </a:lvl1pPr>
            <a:lvl2pPr marL="457109" indent="0">
              <a:buNone/>
              <a:defRPr>
                <a:solidFill>
                  <a:srgbClr val="000000"/>
                </a:solidFill>
              </a:defRPr>
            </a:lvl2pPr>
            <a:lvl3pPr marL="914217" indent="0">
              <a:buNone/>
              <a:defRPr>
                <a:solidFill>
                  <a:srgbClr val="000000"/>
                </a:solidFill>
              </a:defRPr>
            </a:lvl3pPr>
            <a:lvl4pPr marL="1371326" indent="0">
              <a:buNone/>
              <a:defRPr>
                <a:solidFill>
                  <a:srgbClr val="000000"/>
                </a:solidFill>
              </a:defRPr>
            </a:lvl4pPr>
            <a:lvl5pPr marL="1828434" indent="0">
              <a:buNone/>
              <a:defRPr>
                <a:solidFill>
                  <a:srgbClr val="000000"/>
                </a:solidFill>
              </a:defRPr>
            </a:lvl5pPr>
          </a:lstStyle>
          <a:p>
            <a:pPr lvl="0"/>
            <a:r>
              <a:rPr lang="en-US" dirty="0" smtClean="0"/>
              <a:t>NOTE: (1) Click this box to write the notes and sources; (2) All notes and sources should follow the format of this note; and (3 ) The text in this box should be bottom aligned and should be of Calibri 10 font size</a:t>
            </a:r>
            <a:br>
              <a:rPr lang="en-US" dirty="0" smtClean="0"/>
            </a:br>
            <a:r>
              <a:rPr lang="en-US" dirty="0" smtClean="0"/>
              <a:t>SOURCE: “Report name”, Corresponding author/organization, Year; “Report name 2”, Corresponding author, Year; and FIIDCA Analysis</a:t>
            </a:r>
            <a:endParaRPr lang="en-US" dirty="0"/>
          </a:p>
        </p:txBody>
      </p:sp>
    </p:spTree>
    <p:extLst>
      <p:ext uri="{BB962C8B-B14F-4D97-AF65-F5344CB8AC3E}">
        <p14:creationId xmlns:p14="http://schemas.microsoft.com/office/powerpoint/2010/main" val="210094565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with a graph">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62958688"/>
              </p:ext>
            </p:extLst>
          </p:nvPr>
        </p:nvGraphicFramePr>
        <p:xfrm>
          <a:off x="1964" y="1601"/>
          <a:ext cx="1953" cy="1587"/>
        </p:xfrm>
        <a:graphic>
          <a:graphicData uri="http://schemas.openxmlformats.org/presentationml/2006/ole">
            <mc:AlternateContent xmlns:mc="http://schemas.openxmlformats.org/markup-compatibility/2006">
              <mc:Choice xmlns:v="urn:schemas-microsoft-com:vml" Requires="v">
                <p:oleObj spid="_x0000_s152664" name="think-cell Slide" r:id="rId4" imgW="360" imgH="360" progId="">
                  <p:embed/>
                </p:oleObj>
              </mc:Choice>
              <mc:Fallback>
                <p:oleObj name="think-cell Slide" r:id="rId4" imgW="360" imgH="360" progId="">
                  <p:embed/>
                  <p:pic>
                    <p:nvPicPr>
                      <p:cNvPr id="0" name="Picture 79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4" y="1601"/>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 Placeholder 10"/>
          <p:cNvSpPr>
            <a:spLocks noGrp="1"/>
          </p:cNvSpPr>
          <p:nvPr>
            <p:ph type="body" sz="quarter" idx="21" hasCustomPrompt="1"/>
          </p:nvPr>
        </p:nvSpPr>
        <p:spPr>
          <a:xfrm>
            <a:off x="489825" y="2008094"/>
            <a:ext cx="5120640" cy="201706"/>
          </a:xfrm>
          <a:prstGeom prst="rect">
            <a:avLst/>
          </a:prstGeom>
        </p:spPr>
        <p:txBody>
          <a:bodyPr lIns="0" tIns="0" rIns="0" bIns="0"/>
          <a:lstStyle>
            <a:lvl1pPr marL="0" indent="0">
              <a:buNone/>
              <a:defRPr sz="1400" b="1" i="0" baseline="0">
                <a:solidFill>
                  <a:srgbClr val="000000"/>
                </a:solidFill>
              </a:defRPr>
            </a:lvl1pPr>
          </a:lstStyle>
          <a:p>
            <a:pPr lvl="0"/>
            <a:r>
              <a:rPr lang="en-US" dirty="0" smtClean="0"/>
              <a:t>Click to insert Master Graph title</a:t>
            </a:r>
          </a:p>
        </p:txBody>
      </p:sp>
      <p:sp>
        <p:nvSpPr>
          <p:cNvPr id="10" name="SmartArt Placeholder 12"/>
          <p:cNvSpPr>
            <a:spLocks noGrp="1"/>
          </p:cNvSpPr>
          <p:nvPr>
            <p:ph type="dgm" sz="quarter" idx="20" hasCustomPrompt="1"/>
          </p:nvPr>
        </p:nvSpPr>
        <p:spPr>
          <a:xfrm rot="5400000">
            <a:off x="4346040" y="3856141"/>
            <a:ext cx="3577155" cy="443646"/>
          </a:xfrm>
          <a:prstGeom prst="triangle">
            <a:avLst>
              <a:gd name="adj" fmla="val 50232"/>
            </a:avLst>
          </a:prstGeom>
          <a:solidFill>
            <a:srgbClr val="009147"/>
          </a:solidFill>
        </p:spPr>
        <p:txBody>
          <a:bodyPr lIns="82058" tIns="41029" rIns="82058" bIns="41029"/>
          <a:lstStyle>
            <a:lvl1pPr marL="0" indent="0">
              <a:buNone/>
              <a:defRPr lang="en-US">
                <a:solidFill>
                  <a:srgbClr val="000000"/>
                </a:solidFill>
              </a:defRPr>
            </a:lvl1pPr>
          </a:lstStyle>
          <a:p>
            <a:r>
              <a:rPr lang="en-US" dirty="0" smtClean="0"/>
              <a:t> </a:t>
            </a:r>
            <a:endParaRPr lang="en-US" dirty="0"/>
          </a:p>
        </p:txBody>
      </p:sp>
      <p:sp>
        <p:nvSpPr>
          <p:cNvPr id="11" name="Text Placeholder 10"/>
          <p:cNvSpPr>
            <a:spLocks noGrp="1"/>
          </p:cNvSpPr>
          <p:nvPr>
            <p:ph type="body" sz="quarter" idx="39" hasCustomPrompt="1"/>
          </p:nvPr>
        </p:nvSpPr>
        <p:spPr>
          <a:xfrm>
            <a:off x="489825" y="2312894"/>
            <a:ext cx="5120640" cy="201706"/>
          </a:xfrm>
          <a:prstGeom prst="rect">
            <a:avLst/>
          </a:prstGeom>
        </p:spPr>
        <p:txBody>
          <a:bodyPr lIns="0" tIns="0" rIns="0" bIns="0"/>
          <a:lstStyle>
            <a:lvl1pPr marL="0" indent="0">
              <a:buNone/>
              <a:defRPr sz="1400" b="0" i="0" baseline="0">
                <a:solidFill>
                  <a:srgbClr val="000000"/>
                </a:solidFill>
              </a:defRPr>
            </a:lvl1pPr>
          </a:lstStyle>
          <a:p>
            <a:pPr lvl="0"/>
            <a:r>
              <a:rPr lang="en-US" dirty="0" smtClean="0"/>
              <a:t>Click to insert the graph units</a:t>
            </a:r>
          </a:p>
        </p:txBody>
      </p:sp>
      <p:sp>
        <p:nvSpPr>
          <p:cNvPr id="12" name="Text Placeholder 9"/>
          <p:cNvSpPr>
            <a:spLocks noGrp="1"/>
          </p:cNvSpPr>
          <p:nvPr>
            <p:ph type="body" sz="quarter" idx="40"/>
          </p:nvPr>
        </p:nvSpPr>
        <p:spPr>
          <a:xfrm>
            <a:off x="6523064" y="2008455"/>
            <a:ext cx="5205884" cy="4163745"/>
          </a:xfrm>
          <a:prstGeom prst="rect">
            <a:avLst/>
          </a:prstGeom>
        </p:spPr>
        <p:txBody>
          <a:bodyPr lIns="0" tIns="0" rIns="0" bIns="0"/>
          <a:lstStyle>
            <a:lvl1pPr marL="236538" indent="-173038">
              <a:spcBef>
                <a:spcPts val="0"/>
              </a:spcBef>
              <a:spcAft>
                <a:spcPts val="900"/>
              </a:spcAft>
              <a:defRPr sz="1400">
                <a:solidFill>
                  <a:srgbClr val="000000"/>
                </a:solidFill>
              </a:defRPr>
            </a:lvl1pPr>
            <a:lvl2pPr marL="401638" indent="-174625">
              <a:spcBef>
                <a:spcPts val="0"/>
              </a:spcBef>
              <a:spcAft>
                <a:spcPts val="900"/>
              </a:spcAft>
              <a:defRPr sz="1400">
                <a:solidFill>
                  <a:srgbClr val="000000"/>
                </a:solidFill>
              </a:defRPr>
            </a:lvl2pPr>
            <a:lvl3pPr marL="509588" indent="-161925">
              <a:spcBef>
                <a:spcPts val="0"/>
              </a:spcBef>
              <a:spcAft>
                <a:spcPts val="900"/>
              </a:spcAft>
              <a:defRPr sz="1400">
                <a:solidFill>
                  <a:srgbClr val="000000"/>
                </a:solidFill>
              </a:defRPr>
            </a:lvl3pPr>
            <a:lvl4pPr marL="682625" indent="-173038">
              <a:spcBef>
                <a:spcPts val="0"/>
              </a:spcBef>
              <a:spcAft>
                <a:spcPts val="900"/>
              </a:spcAft>
              <a:defRPr sz="1400">
                <a:solidFill>
                  <a:srgbClr val="000000"/>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 Placeholder 14"/>
          <p:cNvSpPr>
            <a:spLocks noGrp="1"/>
          </p:cNvSpPr>
          <p:nvPr>
            <p:ph type="body" sz="quarter" idx="35" hasCustomPrompt="1"/>
          </p:nvPr>
        </p:nvSpPr>
        <p:spPr>
          <a:xfrm>
            <a:off x="462638" y="1366391"/>
            <a:ext cx="5188165" cy="538609"/>
          </a:xfrm>
          <a:prstGeom prst="rect">
            <a:avLst/>
          </a:prstGeom>
          <a:solidFill>
            <a:schemeClr val="bg1"/>
          </a:solidFill>
          <a:ln w="9525">
            <a:noFill/>
            <a:miter lim="800000"/>
            <a:headEnd/>
            <a:tailEnd/>
          </a:ln>
          <a:effectLst>
            <a:outerShdw dist="25400" dir="5400000" sx="99000" sy="99000" algn="ctr" rotWithShape="0">
              <a:srgbClr val="009147"/>
            </a:outerShdw>
          </a:effectLst>
        </p:spPr>
        <p:txBody>
          <a:bodyPr wrap="square" lIns="0" tIns="0" rIns="0" bIns="45720" anchor="b">
            <a:spAutoFit/>
          </a:bodyPr>
          <a:lstStyle>
            <a:lvl1pPr marL="0" marR="0" indent="0" algn="ctr" defTabSz="911043" rtl="0" eaLnBrk="1" fontAlgn="base" latinLnBrk="0" hangingPunct="1">
              <a:lnSpc>
                <a:spcPct val="100000"/>
              </a:lnSpc>
              <a:spcBef>
                <a:spcPct val="0"/>
              </a:spcBef>
              <a:spcAft>
                <a:spcPct val="0"/>
              </a:spcAft>
              <a:buClrTx/>
              <a:buSzTx/>
              <a:buFont typeface="Arial" charset="0"/>
              <a:buNone/>
              <a:tabLst/>
              <a:defRPr lang="en-US" sz="1600" b="1" baseline="0" dirty="0">
                <a:solidFill>
                  <a:srgbClr val="000000"/>
                </a:solidFill>
                <a:latin typeface="+mj-lt"/>
                <a:ea typeface="+mn-ea"/>
                <a:cs typeface="Arial" pitchFamily="34" charset="0"/>
              </a:defRPr>
            </a:lvl1pPr>
          </a:lstStyle>
          <a:p>
            <a:pPr marL="0" marR="0" lvl="0" indent="0" algn="ctr" defTabSz="911043" rtl="0" eaLnBrk="1" fontAlgn="base" latinLnBrk="0" hangingPunct="1">
              <a:lnSpc>
                <a:spcPct val="100000"/>
              </a:lnSpc>
              <a:spcBef>
                <a:spcPct val="0"/>
              </a:spcBef>
              <a:spcAft>
                <a:spcPct val="0"/>
              </a:spcAft>
              <a:buClrTx/>
              <a:buSzTx/>
              <a:buFont typeface="Arial" charset="0"/>
              <a:buNone/>
              <a:tabLst/>
              <a:defRPr/>
            </a:pPr>
            <a:r>
              <a:rPr lang="en-US" dirty="0" smtClean="0"/>
              <a:t>Click to write the </a:t>
            </a:r>
            <a:br>
              <a:rPr lang="en-US" dirty="0" smtClean="0"/>
            </a:br>
            <a:r>
              <a:rPr lang="en-US" dirty="0" smtClean="0"/>
              <a:t>header text</a:t>
            </a:r>
          </a:p>
        </p:txBody>
      </p:sp>
      <p:sp>
        <p:nvSpPr>
          <p:cNvPr id="14" name="Text Placeholder 14"/>
          <p:cNvSpPr>
            <a:spLocks noGrp="1"/>
          </p:cNvSpPr>
          <p:nvPr>
            <p:ph type="body" sz="quarter" idx="38" hasCustomPrompt="1"/>
          </p:nvPr>
        </p:nvSpPr>
        <p:spPr>
          <a:xfrm>
            <a:off x="6503863" y="1366391"/>
            <a:ext cx="5185633" cy="538609"/>
          </a:xfrm>
          <a:prstGeom prst="rect">
            <a:avLst/>
          </a:prstGeom>
          <a:solidFill>
            <a:schemeClr val="bg1"/>
          </a:solidFill>
          <a:ln w="9525">
            <a:noFill/>
            <a:miter lim="800000"/>
            <a:headEnd/>
            <a:tailEnd/>
          </a:ln>
          <a:effectLst>
            <a:outerShdw dist="25400" dir="5400000" sx="99000" sy="99000" algn="ctr" rotWithShape="0">
              <a:srgbClr val="009147"/>
            </a:outerShdw>
          </a:effectLst>
        </p:spPr>
        <p:txBody>
          <a:bodyPr wrap="square" lIns="0" tIns="0" rIns="0" bIns="45720" anchor="b">
            <a:spAutoFit/>
          </a:bodyPr>
          <a:lstStyle>
            <a:lvl1pPr marL="0" indent="0" algn="ctr">
              <a:buNone/>
              <a:defRPr lang="en-US" sz="1600" b="1" dirty="0">
                <a:solidFill>
                  <a:srgbClr val="000000"/>
                </a:solidFill>
                <a:latin typeface="+mj-lt"/>
                <a:ea typeface="+mn-ea"/>
                <a:cs typeface="Arial" pitchFamily="34" charset="0"/>
              </a:defRPr>
            </a:lvl1pPr>
          </a:lstStyle>
          <a:p>
            <a:pPr lvl="0" algn="ctr">
              <a:spcBef>
                <a:spcPct val="0"/>
              </a:spcBef>
            </a:pPr>
            <a:r>
              <a:rPr lang="en-US" dirty="0" smtClean="0"/>
              <a:t>Click to write the </a:t>
            </a:r>
            <a:br>
              <a:rPr lang="en-US" dirty="0" smtClean="0"/>
            </a:br>
            <a:r>
              <a:rPr lang="en-US" dirty="0" smtClean="0"/>
              <a:t>header text</a:t>
            </a:r>
            <a:endParaRPr lang="en-US" dirty="0"/>
          </a:p>
        </p:txBody>
      </p:sp>
      <p:sp>
        <p:nvSpPr>
          <p:cNvPr id="16" name="Text Placeholder 16"/>
          <p:cNvSpPr>
            <a:spLocks noGrp="1"/>
          </p:cNvSpPr>
          <p:nvPr>
            <p:ph type="body" sz="quarter" idx="16" hasCustomPrompt="1"/>
          </p:nvPr>
        </p:nvSpPr>
        <p:spPr>
          <a:xfrm>
            <a:off x="476740" y="6271437"/>
            <a:ext cx="11252201" cy="510363"/>
          </a:xfrm>
          <a:prstGeom prst="rect">
            <a:avLst/>
          </a:prstGeom>
        </p:spPr>
        <p:txBody>
          <a:bodyPr lIns="0" tIns="0" rIns="0" bIns="0" anchor="b"/>
          <a:lstStyle>
            <a:lvl1pPr marL="0" indent="0">
              <a:buNone/>
              <a:defRPr sz="1000" baseline="0">
                <a:solidFill>
                  <a:srgbClr val="000000"/>
                </a:solidFill>
              </a:defRPr>
            </a:lvl1pPr>
            <a:lvl2pPr marL="457109" indent="0">
              <a:buNone/>
              <a:defRPr>
                <a:solidFill>
                  <a:srgbClr val="000000"/>
                </a:solidFill>
              </a:defRPr>
            </a:lvl2pPr>
            <a:lvl3pPr marL="914217" indent="0">
              <a:buNone/>
              <a:defRPr>
                <a:solidFill>
                  <a:srgbClr val="000000"/>
                </a:solidFill>
              </a:defRPr>
            </a:lvl3pPr>
            <a:lvl4pPr marL="1371326" indent="0">
              <a:buNone/>
              <a:defRPr>
                <a:solidFill>
                  <a:srgbClr val="000000"/>
                </a:solidFill>
              </a:defRPr>
            </a:lvl4pPr>
            <a:lvl5pPr marL="1828434" indent="0">
              <a:buNone/>
              <a:defRPr>
                <a:solidFill>
                  <a:srgbClr val="000000"/>
                </a:solidFill>
              </a:defRPr>
            </a:lvl5pPr>
          </a:lstStyle>
          <a:p>
            <a:pPr lvl="0"/>
            <a:r>
              <a:rPr lang="en-US" dirty="0" smtClean="0"/>
              <a:t>NOTE: (1) Click this box to write the notes and sources; (2) All notes and sources should follow the format of this note; and (3 ) The text in this box should be bottom aligned and should be of Calibri 10 font size</a:t>
            </a:r>
            <a:br>
              <a:rPr lang="en-US" dirty="0" smtClean="0"/>
            </a:br>
            <a:r>
              <a:rPr lang="en-US" dirty="0" smtClean="0"/>
              <a:t>SOURCE: “Report name”, Corresponding author/organization, Year; “Report name 2”, Corresponding author, Year; and FIIDCA Analysis</a:t>
            </a:r>
            <a:endParaRPr lang="en-US" dirty="0"/>
          </a:p>
        </p:txBody>
      </p:sp>
    </p:spTree>
    <p:extLst>
      <p:ext uri="{BB962C8B-B14F-4D97-AF65-F5344CB8AC3E}">
        <p14:creationId xmlns:p14="http://schemas.microsoft.com/office/powerpoint/2010/main" val="365473861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graph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336249812"/>
              </p:ext>
            </p:extLst>
          </p:nvPr>
        </p:nvGraphicFramePr>
        <p:xfrm>
          <a:off x="1964" y="1601"/>
          <a:ext cx="1953" cy="1587"/>
        </p:xfrm>
        <a:graphic>
          <a:graphicData uri="http://schemas.openxmlformats.org/presentationml/2006/ole">
            <mc:AlternateContent xmlns:mc="http://schemas.openxmlformats.org/markup-compatibility/2006">
              <mc:Choice xmlns:v="urn:schemas-microsoft-com:vml" Requires="v">
                <p:oleObj spid="_x0000_s154711" name="think-cell Slide" r:id="rId4" imgW="360" imgH="360" progId="">
                  <p:embed/>
                </p:oleObj>
              </mc:Choice>
              <mc:Fallback>
                <p:oleObj name="think-cell Slide" r:id="rId4" imgW="360" imgH="360" progId="">
                  <p:embed/>
                  <p:pic>
                    <p:nvPicPr>
                      <p:cNvPr id="0" name="Picture 79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4" y="1601"/>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 Placeholder 14"/>
          <p:cNvSpPr>
            <a:spLocks noGrp="1"/>
          </p:cNvSpPr>
          <p:nvPr>
            <p:ph type="body" sz="quarter" idx="42" hasCustomPrompt="1"/>
          </p:nvPr>
        </p:nvSpPr>
        <p:spPr>
          <a:xfrm>
            <a:off x="499740" y="1371600"/>
            <a:ext cx="3626783" cy="538609"/>
          </a:xfrm>
          <a:prstGeom prst="rect">
            <a:avLst/>
          </a:prstGeom>
          <a:solidFill>
            <a:schemeClr val="bg1"/>
          </a:solidFill>
          <a:ln w="9525">
            <a:noFill/>
            <a:miter lim="800000"/>
            <a:headEnd/>
            <a:tailEnd/>
          </a:ln>
          <a:effectLst>
            <a:outerShdw dist="25400" dir="5400000" sx="99000" sy="99000" algn="ctr" rotWithShape="0">
              <a:srgbClr val="009147"/>
            </a:outerShdw>
          </a:effectLst>
        </p:spPr>
        <p:txBody>
          <a:bodyPr wrap="square" lIns="0" tIns="0" rIns="0" bIns="45720" anchor="b">
            <a:spAutoFit/>
          </a:bodyPr>
          <a:lstStyle>
            <a:lvl1pPr marL="0" marR="0" indent="0" algn="ctr" defTabSz="911043" rtl="0" eaLnBrk="1" fontAlgn="base" latinLnBrk="0" hangingPunct="1">
              <a:lnSpc>
                <a:spcPct val="100000"/>
              </a:lnSpc>
              <a:spcBef>
                <a:spcPct val="0"/>
              </a:spcBef>
              <a:spcAft>
                <a:spcPct val="0"/>
              </a:spcAft>
              <a:buClrTx/>
              <a:buSzTx/>
              <a:buFont typeface="Arial" charset="0"/>
              <a:buNone/>
              <a:tabLst/>
              <a:defRPr lang="en-US" sz="1600" b="1" baseline="0" dirty="0">
                <a:solidFill>
                  <a:srgbClr val="000000"/>
                </a:solidFill>
                <a:latin typeface="+mj-lt"/>
                <a:ea typeface="+mn-ea"/>
                <a:cs typeface="Arial" pitchFamily="34" charset="0"/>
              </a:defRPr>
            </a:lvl1pPr>
          </a:lstStyle>
          <a:p>
            <a:pPr marL="0" marR="0" lvl="0" indent="0" algn="ctr" defTabSz="911043" rtl="0" eaLnBrk="1" fontAlgn="base" latinLnBrk="0" hangingPunct="1">
              <a:lnSpc>
                <a:spcPct val="100000"/>
              </a:lnSpc>
              <a:spcBef>
                <a:spcPct val="0"/>
              </a:spcBef>
              <a:spcAft>
                <a:spcPct val="0"/>
              </a:spcAft>
              <a:buClrTx/>
              <a:buSzTx/>
              <a:buFont typeface="Arial" charset="0"/>
              <a:buNone/>
              <a:tabLst/>
              <a:defRPr/>
            </a:pPr>
            <a:r>
              <a:rPr lang="en-US" dirty="0" smtClean="0"/>
              <a:t>Click to write the </a:t>
            </a:r>
            <a:br>
              <a:rPr lang="en-US" dirty="0" smtClean="0"/>
            </a:br>
            <a:r>
              <a:rPr lang="en-US" dirty="0" smtClean="0"/>
              <a:t>header text</a:t>
            </a:r>
          </a:p>
        </p:txBody>
      </p:sp>
      <p:sp>
        <p:nvSpPr>
          <p:cNvPr id="9" name="Text Placeholder 10"/>
          <p:cNvSpPr>
            <a:spLocks noGrp="1"/>
          </p:cNvSpPr>
          <p:nvPr>
            <p:ph type="body" sz="quarter" idx="21" hasCustomPrompt="1"/>
          </p:nvPr>
        </p:nvSpPr>
        <p:spPr>
          <a:xfrm>
            <a:off x="512826" y="1992897"/>
            <a:ext cx="3626783" cy="201706"/>
          </a:xfrm>
          <a:prstGeom prst="rect">
            <a:avLst/>
          </a:prstGeom>
        </p:spPr>
        <p:txBody>
          <a:bodyPr lIns="0" tIns="0" rIns="0" bIns="0"/>
          <a:lstStyle>
            <a:lvl1pPr marL="0" indent="0">
              <a:buNone/>
              <a:defRPr sz="1400" b="1" i="0" baseline="0">
                <a:solidFill>
                  <a:srgbClr val="000000"/>
                </a:solidFill>
              </a:defRPr>
            </a:lvl1pPr>
          </a:lstStyle>
          <a:p>
            <a:pPr lvl="0"/>
            <a:r>
              <a:rPr lang="en-US" dirty="0" smtClean="0"/>
              <a:t>Click to insert Master Graph title</a:t>
            </a:r>
          </a:p>
        </p:txBody>
      </p:sp>
      <p:sp>
        <p:nvSpPr>
          <p:cNvPr id="10" name="Text Placeholder 10"/>
          <p:cNvSpPr>
            <a:spLocks noGrp="1"/>
          </p:cNvSpPr>
          <p:nvPr>
            <p:ph type="body" sz="quarter" idx="39" hasCustomPrompt="1"/>
          </p:nvPr>
        </p:nvSpPr>
        <p:spPr>
          <a:xfrm>
            <a:off x="512826" y="2204379"/>
            <a:ext cx="3626783" cy="201706"/>
          </a:xfrm>
          <a:prstGeom prst="rect">
            <a:avLst/>
          </a:prstGeom>
        </p:spPr>
        <p:txBody>
          <a:bodyPr lIns="0" tIns="0" rIns="0" bIns="0"/>
          <a:lstStyle>
            <a:lvl1pPr marL="0" indent="0">
              <a:buNone/>
              <a:defRPr sz="1400" b="0" i="0" baseline="0">
                <a:solidFill>
                  <a:srgbClr val="000000"/>
                </a:solidFill>
              </a:defRPr>
            </a:lvl1pPr>
          </a:lstStyle>
          <a:p>
            <a:pPr lvl="0"/>
            <a:r>
              <a:rPr lang="en-US" dirty="0" smtClean="0"/>
              <a:t>Click to insert the graph units</a:t>
            </a:r>
          </a:p>
        </p:txBody>
      </p:sp>
      <p:sp>
        <p:nvSpPr>
          <p:cNvPr id="18" name="Text Placeholder 14"/>
          <p:cNvSpPr>
            <a:spLocks noGrp="1"/>
          </p:cNvSpPr>
          <p:nvPr>
            <p:ph type="body" sz="quarter" idx="43" hasCustomPrompt="1"/>
          </p:nvPr>
        </p:nvSpPr>
        <p:spPr>
          <a:xfrm>
            <a:off x="4283642" y="1371600"/>
            <a:ext cx="3626783" cy="538609"/>
          </a:xfrm>
          <a:prstGeom prst="rect">
            <a:avLst/>
          </a:prstGeom>
          <a:solidFill>
            <a:schemeClr val="bg1"/>
          </a:solidFill>
          <a:ln w="9525">
            <a:noFill/>
            <a:miter lim="800000"/>
            <a:headEnd/>
            <a:tailEnd/>
          </a:ln>
          <a:effectLst>
            <a:outerShdw dist="25400" dir="5400000" sx="99000" sy="99000" algn="ctr" rotWithShape="0">
              <a:srgbClr val="009147"/>
            </a:outerShdw>
          </a:effectLst>
        </p:spPr>
        <p:txBody>
          <a:bodyPr wrap="square" lIns="0" tIns="0" rIns="0" bIns="45720" anchor="b">
            <a:spAutoFit/>
          </a:bodyPr>
          <a:lstStyle>
            <a:lvl1pPr marL="0" marR="0" indent="0" algn="ctr" defTabSz="911043" rtl="0" eaLnBrk="1" fontAlgn="base" latinLnBrk="0" hangingPunct="1">
              <a:lnSpc>
                <a:spcPct val="100000"/>
              </a:lnSpc>
              <a:spcBef>
                <a:spcPct val="0"/>
              </a:spcBef>
              <a:spcAft>
                <a:spcPct val="0"/>
              </a:spcAft>
              <a:buClrTx/>
              <a:buSzTx/>
              <a:buFont typeface="Arial" charset="0"/>
              <a:buNone/>
              <a:tabLst/>
              <a:defRPr lang="en-US" sz="1600" b="1" baseline="0" dirty="0">
                <a:solidFill>
                  <a:srgbClr val="000000"/>
                </a:solidFill>
                <a:latin typeface="+mj-lt"/>
                <a:ea typeface="+mn-ea"/>
                <a:cs typeface="Arial" pitchFamily="34" charset="0"/>
              </a:defRPr>
            </a:lvl1pPr>
          </a:lstStyle>
          <a:p>
            <a:pPr marL="0" marR="0" lvl="0" indent="0" algn="ctr" defTabSz="911043" rtl="0" eaLnBrk="1" fontAlgn="base" latinLnBrk="0" hangingPunct="1">
              <a:lnSpc>
                <a:spcPct val="100000"/>
              </a:lnSpc>
              <a:spcBef>
                <a:spcPct val="0"/>
              </a:spcBef>
              <a:spcAft>
                <a:spcPct val="0"/>
              </a:spcAft>
              <a:buClrTx/>
              <a:buSzTx/>
              <a:buFont typeface="Arial" charset="0"/>
              <a:buNone/>
              <a:tabLst/>
              <a:defRPr/>
            </a:pPr>
            <a:r>
              <a:rPr lang="en-US" dirty="0" smtClean="0"/>
              <a:t>Click to write the </a:t>
            </a:r>
            <a:br>
              <a:rPr lang="en-US" dirty="0" smtClean="0"/>
            </a:br>
            <a:r>
              <a:rPr lang="en-US" dirty="0" smtClean="0"/>
              <a:t>header text</a:t>
            </a:r>
          </a:p>
        </p:txBody>
      </p:sp>
      <p:sp>
        <p:nvSpPr>
          <p:cNvPr id="19" name="Text Placeholder 10"/>
          <p:cNvSpPr>
            <a:spLocks noGrp="1"/>
          </p:cNvSpPr>
          <p:nvPr>
            <p:ph type="body" sz="quarter" idx="44" hasCustomPrompt="1"/>
          </p:nvPr>
        </p:nvSpPr>
        <p:spPr>
          <a:xfrm>
            <a:off x="4296729" y="1992897"/>
            <a:ext cx="3626783" cy="201706"/>
          </a:xfrm>
          <a:prstGeom prst="rect">
            <a:avLst/>
          </a:prstGeom>
        </p:spPr>
        <p:txBody>
          <a:bodyPr lIns="0" tIns="0" rIns="0" bIns="0"/>
          <a:lstStyle>
            <a:lvl1pPr marL="0" indent="0">
              <a:buNone/>
              <a:defRPr sz="1400" b="1" i="0" baseline="0">
                <a:solidFill>
                  <a:srgbClr val="000000"/>
                </a:solidFill>
              </a:defRPr>
            </a:lvl1pPr>
          </a:lstStyle>
          <a:p>
            <a:pPr lvl="0"/>
            <a:r>
              <a:rPr lang="en-US" dirty="0" smtClean="0"/>
              <a:t>Click to insert Master Graph title</a:t>
            </a:r>
          </a:p>
        </p:txBody>
      </p:sp>
      <p:sp>
        <p:nvSpPr>
          <p:cNvPr id="20" name="Text Placeholder 10"/>
          <p:cNvSpPr>
            <a:spLocks noGrp="1"/>
          </p:cNvSpPr>
          <p:nvPr>
            <p:ph type="body" sz="quarter" idx="45" hasCustomPrompt="1"/>
          </p:nvPr>
        </p:nvSpPr>
        <p:spPr>
          <a:xfrm>
            <a:off x="4296729" y="2204379"/>
            <a:ext cx="3626783" cy="201706"/>
          </a:xfrm>
          <a:prstGeom prst="rect">
            <a:avLst/>
          </a:prstGeom>
        </p:spPr>
        <p:txBody>
          <a:bodyPr lIns="0" tIns="0" rIns="0" bIns="0"/>
          <a:lstStyle>
            <a:lvl1pPr marL="0" indent="0">
              <a:buNone/>
              <a:defRPr sz="1400" b="0" i="0" baseline="0">
                <a:solidFill>
                  <a:srgbClr val="000000"/>
                </a:solidFill>
              </a:defRPr>
            </a:lvl1pPr>
          </a:lstStyle>
          <a:p>
            <a:pPr lvl="0"/>
            <a:r>
              <a:rPr lang="en-US" dirty="0" smtClean="0"/>
              <a:t>Click to insert the graph units</a:t>
            </a:r>
          </a:p>
        </p:txBody>
      </p:sp>
      <p:sp>
        <p:nvSpPr>
          <p:cNvPr id="21" name="Text Placeholder 14"/>
          <p:cNvSpPr>
            <a:spLocks noGrp="1"/>
          </p:cNvSpPr>
          <p:nvPr>
            <p:ph type="body" sz="quarter" idx="46" hasCustomPrompt="1"/>
          </p:nvPr>
        </p:nvSpPr>
        <p:spPr>
          <a:xfrm>
            <a:off x="8067545" y="1371600"/>
            <a:ext cx="3626783" cy="538609"/>
          </a:xfrm>
          <a:prstGeom prst="rect">
            <a:avLst/>
          </a:prstGeom>
          <a:solidFill>
            <a:schemeClr val="bg1"/>
          </a:solidFill>
          <a:ln w="9525">
            <a:noFill/>
            <a:miter lim="800000"/>
            <a:headEnd/>
            <a:tailEnd/>
          </a:ln>
          <a:effectLst>
            <a:outerShdw dist="25400" dir="5400000" sx="99000" sy="99000" algn="ctr" rotWithShape="0">
              <a:srgbClr val="009147"/>
            </a:outerShdw>
          </a:effectLst>
        </p:spPr>
        <p:txBody>
          <a:bodyPr wrap="square" lIns="0" tIns="0" rIns="0" bIns="45720" anchor="b">
            <a:spAutoFit/>
          </a:bodyPr>
          <a:lstStyle>
            <a:lvl1pPr marL="0" marR="0" indent="0" algn="ctr" defTabSz="911043" rtl="0" eaLnBrk="1" fontAlgn="base" latinLnBrk="0" hangingPunct="1">
              <a:lnSpc>
                <a:spcPct val="100000"/>
              </a:lnSpc>
              <a:spcBef>
                <a:spcPct val="0"/>
              </a:spcBef>
              <a:spcAft>
                <a:spcPct val="0"/>
              </a:spcAft>
              <a:buClrTx/>
              <a:buSzTx/>
              <a:buFont typeface="Arial" charset="0"/>
              <a:buNone/>
              <a:tabLst/>
              <a:defRPr lang="en-US" sz="1600" b="1" baseline="0" dirty="0">
                <a:solidFill>
                  <a:srgbClr val="000000"/>
                </a:solidFill>
                <a:latin typeface="+mj-lt"/>
                <a:ea typeface="+mn-ea"/>
                <a:cs typeface="Arial" pitchFamily="34" charset="0"/>
              </a:defRPr>
            </a:lvl1pPr>
          </a:lstStyle>
          <a:p>
            <a:pPr marL="0" marR="0" lvl="0" indent="0" algn="ctr" defTabSz="911043" rtl="0" eaLnBrk="1" fontAlgn="base" latinLnBrk="0" hangingPunct="1">
              <a:lnSpc>
                <a:spcPct val="100000"/>
              </a:lnSpc>
              <a:spcBef>
                <a:spcPct val="0"/>
              </a:spcBef>
              <a:spcAft>
                <a:spcPct val="0"/>
              </a:spcAft>
              <a:buClrTx/>
              <a:buSzTx/>
              <a:buFont typeface="Arial" charset="0"/>
              <a:buNone/>
              <a:tabLst/>
              <a:defRPr/>
            </a:pPr>
            <a:r>
              <a:rPr lang="en-US" dirty="0" smtClean="0"/>
              <a:t>Click to write the </a:t>
            </a:r>
            <a:br>
              <a:rPr lang="en-US" dirty="0" smtClean="0"/>
            </a:br>
            <a:r>
              <a:rPr lang="en-US" dirty="0" smtClean="0"/>
              <a:t>header text</a:t>
            </a:r>
          </a:p>
        </p:txBody>
      </p:sp>
      <p:sp>
        <p:nvSpPr>
          <p:cNvPr id="22" name="Text Placeholder 10"/>
          <p:cNvSpPr>
            <a:spLocks noGrp="1"/>
          </p:cNvSpPr>
          <p:nvPr>
            <p:ph type="body" sz="quarter" idx="47" hasCustomPrompt="1"/>
          </p:nvPr>
        </p:nvSpPr>
        <p:spPr>
          <a:xfrm>
            <a:off x="8080632" y="1992897"/>
            <a:ext cx="3626783" cy="201706"/>
          </a:xfrm>
          <a:prstGeom prst="rect">
            <a:avLst/>
          </a:prstGeom>
        </p:spPr>
        <p:txBody>
          <a:bodyPr lIns="0" tIns="0" rIns="0" bIns="0"/>
          <a:lstStyle>
            <a:lvl1pPr marL="0" indent="0">
              <a:buNone/>
              <a:defRPr sz="1400" b="1" i="0" baseline="0">
                <a:solidFill>
                  <a:srgbClr val="000000"/>
                </a:solidFill>
              </a:defRPr>
            </a:lvl1pPr>
          </a:lstStyle>
          <a:p>
            <a:pPr lvl="0"/>
            <a:r>
              <a:rPr lang="en-US" dirty="0" smtClean="0"/>
              <a:t>Click to insert Master Graph title</a:t>
            </a:r>
          </a:p>
        </p:txBody>
      </p:sp>
      <p:sp>
        <p:nvSpPr>
          <p:cNvPr id="23" name="Text Placeholder 10"/>
          <p:cNvSpPr>
            <a:spLocks noGrp="1"/>
          </p:cNvSpPr>
          <p:nvPr>
            <p:ph type="body" sz="quarter" idx="48" hasCustomPrompt="1"/>
          </p:nvPr>
        </p:nvSpPr>
        <p:spPr>
          <a:xfrm>
            <a:off x="8080632" y="2204379"/>
            <a:ext cx="3626783" cy="201706"/>
          </a:xfrm>
          <a:prstGeom prst="rect">
            <a:avLst/>
          </a:prstGeom>
        </p:spPr>
        <p:txBody>
          <a:bodyPr lIns="0" tIns="0" rIns="0" bIns="0"/>
          <a:lstStyle>
            <a:lvl1pPr marL="0" indent="0">
              <a:buNone/>
              <a:defRPr sz="1400" b="0" i="0" baseline="0">
                <a:solidFill>
                  <a:srgbClr val="000000"/>
                </a:solidFill>
              </a:defRPr>
            </a:lvl1pPr>
          </a:lstStyle>
          <a:p>
            <a:pPr lvl="0"/>
            <a:r>
              <a:rPr lang="en-US" dirty="0" smtClean="0"/>
              <a:t>Click to insert the graph units</a:t>
            </a:r>
          </a:p>
        </p:txBody>
      </p:sp>
      <p:sp>
        <p:nvSpPr>
          <p:cNvPr id="14" name="Text Placeholder 16"/>
          <p:cNvSpPr>
            <a:spLocks noGrp="1"/>
          </p:cNvSpPr>
          <p:nvPr>
            <p:ph type="body" sz="quarter" idx="16" hasCustomPrompt="1"/>
          </p:nvPr>
        </p:nvSpPr>
        <p:spPr>
          <a:xfrm>
            <a:off x="476740" y="6135003"/>
            <a:ext cx="11252201" cy="510363"/>
          </a:xfrm>
          <a:prstGeom prst="rect">
            <a:avLst/>
          </a:prstGeom>
        </p:spPr>
        <p:txBody>
          <a:bodyPr lIns="0" tIns="0" rIns="0" bIns="0" anchor="b"/>
          <a:lstStyle>
            <a:lvl1pPr marL="0" indent="0">
              <a:buNone/>
              <a:defRPr sz="1000" baseline="0">
                <a:solidFill>
                  <a:srgbClr val="000000"/>
                </a:solidFill>
              </a:defRPr>
            </a:lvl1pPr>
            <a:lvl2pPr marL="457109" indent="0">
              <a:buNone/>
              <a:defRPr>
                <a:solidFill>
                  <a:srgbClr val="000000"/>
                </a:solidFill>
              </a:defRPr>
            </a:lvl2pPr>
            <a:lvl3pPr marL="914217" indent="0">
              <a:buNone/>
              <a:defRPr>
                <a:solidFill>
                  <a:srgbClr val="000000"/>
                </a:solidFill>
              </a:defRPr>
            </a:lvl3pPr>
            <a:lvl4pPr marL="1371326" indent="0">
              <a:buNone/>
              <a:defRPr>
                <a:solidFill>
                  <a:srgbClr val="000000"/>
                </a:solidFill>
              </a:defRPr>
            </a:lvl4pPr>
            <a:lvl5pPr marL="1828434" indent="0">
              <a:buNone/>
              <a:defRPr>
                <a:solidFill>
                  <a:srgbClr val="000000"/>
                </a:solidFill>
              </a:defRPr>
            </a:lvl5pPr>
          </a:lstStyle>
          <a:p>
            <a:pPr lvl="0"/>
            <a:r>
              <a:rPr lang="en-US" dirty="0" smtClean="0"/>
              <a:t>NOTE: (1) Click this box to write the notes and sources; (2) All notes and sources should follow the format of this note; and (3 ) The text in this box should be bottom aligned and should be of Calibri 10 font size</a:t>
            </a:r>
            <a:br>
              <a:rPr lang="en-US" dirty="0" smtClean="0"/>
            </a:br>
            <a:r>
              <a:rPr lang="en-US" dirty="0" smtClean="0"/>
              <a:t>SOURCE: “Report name”, Corresponding author/organization, Year; “Report name 2”, Corresponding author, Year; and FIIDCA Analysis</a:t>
            </a:r>
            <a:endParaRPr lang="en-US" dirty="0"/>
          </a:p>
        </p:txBody>
      </p:sp>
    </p:spTree>
    <p:extLst>
      <p:ext uri="{BB962C8B-B14F-4D97-AF65-F5344CB8AC3E}">
        <p14:creationId xmlns:p14="http://schemas.microsoft.com/office/powerpoint/2010/main" val="95361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ph with a blow out">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2196342344"/>
              </p:ext>
            </p:extLst>
          </p:nvPr>
        </p:nvGraphicFramePr>
        <p:xfrm>
          <a:off x="1964" y="1601"/>
          <a:ext cx="1953" cy="1587"/>
        </p:xfrm>
        <a:graphic>
          <a:graphicData uri="http://schemas.openxmlformats.org/presentationml/2006/ole">
            <mc:AlternateContent xmlns:mc="http://schemas.openxmlformats.org/markup-compatibility/2006">
              <mc:Choice xmlns:v="urn:schemas-microsoft-com:vml" Requires="v">
                <p:oleObj spid="_x0000_s150618" name="think-cell Slide" r:id="rId4" imgW="360" imgH="360" progId="">
                  <p:embed/>
                </p:oleObj>
              </mc:Choice>
              <mc:Fallback>
                <p:oleObj name="think-cell Slide" r:id="rId4" imgW="360" imgH="360" progId="">
                  <p:embed/>
                  <p:pic>
                    <p:nvPicPr>
                      <p:cNvPr id="0" name="Picture 8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4" y="1601"/>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 Placeholder 10"/>
          <p:cNvSpPr>
            <a:spLocks noGrp="1"/>
          </p:cNvSpPr>
          <p:nvPr>
            <p:ph type="body" sz="quarter" idx="21" hasCustomPrompt="1"/>
          </p:nvPr>
        </p:nvSpPr>
        <p:spPr>
          <a:xfrm>
            <a:off x="489825" y="1970397"/>
            <a:ext cx="5120640" cy="201706"/>
          </a:xfrm>
          <a:prstGeom prst="rect">
            <a:avLst/>
          </a:prstGeom>
        </p:spPr>
        <p:txBody>
          <a:bodyPr lIns="0" tIns="0" rIns="0" bIns="0"/>
          <a:lstStyle>
            <a:lvl1pPr marL="0" indent="0">
              <a:buNone/>
              <a:defRPr sz="1400" b="1" i="0" baseline="0">
                <a:solidFill>
                  <a:srgbClr val="000000"/>
                </a:solidFill>
              </a:defRPr>
            </a:lvl1pPr>
          </a:lstStyle>
          <a:p>
            <a:pPr lvl="0"/>
            <a:r>
              <a:rPr lang="en-US" dirty="0" smtClean="0"/>
              <a:t>Click to insert Master Graph title</a:t>
            </a:r>
          </a:p>
        </p:txBody>
      </p:sp>
      <p:sp>
        <p:nvSpPr>
          <p:cNvPr id="12" name="Text Placeholder 14"/>
          <p:cNvSpPr>
            <a:spLocks noGrp="1"/>
          </p:cNvSpPr>
          <p:nvPr>
            <p:ph type="body" sz="quarter" idx="35" hasCustomPrompt="1"/>
          </p:nvPr>
        </p:nvSpPr>
        <p:spPr>
          <a:xfrm>
            <a:off x="462638" y="1371600"/>
            <a:ext cx="5188165" cy="538609"/>
          </a:xfrm>
          <a:prstGeom prst="rect">
            <a:avLst/>
          </a:prstGeom>
          <a:solidFill>
            <a:schemeClr val="bg1"/>
          </a:solidFill>
          <a:ln w="9525">
            <a:noFill/>
            <a:miter lim="800000"/>
            <a:headEnd/>
            <a:tailEnd/>
          </a:ln>
          <a:effectLst>
            <a:outerShdw dist="25400" dir="5400000" sx="99000" sy="99000" algn="ctr" rotWithShape="0">
              <a:srgbClr val="009147"/>
            </a:outerShdw>
          </a:effectLst>
        </p:spPr>
        <p:txBody>
          <a:bodyPr wrap="square" lIns="0" tIns="0" rIns="0" bIns="45720" anchor="b">
            <a:spAutoFit/>
          </a:bodyPr>
          <a:lstStyle>
            <a:lvl1pPr marL="0" marR="0" indent="0" algn="ctr" defTabSz="911043" rtl="0" eaLnBrk="1" fontAlgn="base" latinLnBrk="0" hangingPunct="1">
              <a:lnSpc>
                <a:spcPct val="100000"/>
              </a:lnSpc>
              <a:spcBef>
                <a:spcPct val="0"/>
              </a:spcBef>
              <a:spcAft>
                <a:spcPct val="0"/>
              </a:spcAft>
              <a:buClrTx/>
              <a:buSzTx/>
              <a:buFont typeface="Arial" charset="0"/>
              <a:buNone/>
              <a:tabLst/>
              <a:defRPr lang="en-US" sz="1600" b="1" baseline="0" dirty="0">
                <a:solidFill>
                  <a:srgbClr val="000000"/>
                </a:solidFill>
                <a:latin typeface="+mj-lt"/>
                <a:ea typeface="+mn-ea"/>
                <a:cs typeface="Arial" pitchFamily="34" charset="0"/>
              </a:defRPr>
            </a:lvl1pPr>
          </a:lstStyle>
          <a:p>
            <a:pPr marL="0" marR="0" lvl="0" indent="0" algn="ctr" defTabSz="911043" rtl="0" eaLnBrk="1" fontAlgn="base" latinLnBrk="0" hangingPunct="1">
              <a:lnSpc>
                <a:spcPct val="100000"/>
              </a:lnSpc>
              <a:spcBef>
                <a:spcPct val="0"/>
              </a:spcBef>
              <a:spcAft>
                <a:spcPct val="0"/>
              </a:spcAft>
              <a:buClrTx/>
              <a:buSzTx/>
              <a:buFont typeface="Arial" charset="0"/>
              <a:buNone/>
              <a:tabLst/>
              <a:defRPr/>
            </a:pPr>
            <a:r>
              <a:rPr lang="en-US" dirty="0" smtClean="0"/>
              <a:t>Click to write the </a:t>
            </a:r>
            <a:br>
              <a:rPr lang="en-US" dirty="0" smtClean="0"/>
            </a:br>
            <a:r>
              <a:rPr lang="en-US" dirty="0" smtClean="0"/>
              <a:t>header text</a:t>
            </a:r>
          </a:p>
        </p:txBody>
      </p:sp>
      <p:sp>
        <p:nvSpPr>
          <p:cNvPr id="13" name="Text Placeholder 14"/>
          <p:cNvSpPr>
            <a:spLocks noGrp="1"/>
          </p:cNvSpPr>
          <p:nvPr>
            <p:ph type="body" sz="quarter" idx="38" hasCustomPrompt="1"/>
          </p:nvPr>
        </p:nvSpPr>
        <p:spPr>
          <a:xfrm>
            <a:off x="6503863" y="2093364"/>
            <a:ext cx="5185633" cy="538609"/>
          </a:xfrm>
          <a:prstGeom prst="rect">
            <a:avLst/>
          </a:prstGeom>
          <a:solidFill>
            <a:schemeClr val="bg1"/>
          </a:solidFill>
          <a:ln w="9525">
            <a:noFill/>
            <a:miter lim="800000"/>
            <a:headEnd/>
            <a:tailEnd/>
          </a:ln>
          <a:effectLst>
            <a:outerShdw dist="25400" dir="5400000" sx="99000" sy="99000" algn="ctr" rotWithShape="0">
              <a:srgbClr val="009147"/>
            </a:outerShdw>
          </a:effectLst>
        </p:spPr>
        <p:txBody>
          <a:bodyPr wrap="square" lIns="0" tIns="0" rIns="0" bIns="45720" anchor="b">
            <a:spAutoFit/>
          </a:bodyPr>
          <a:lstStyle>
            <a:lvl1pPr marL="0" indent="0" algn="ctr">
              <a:buNone/>
              <a:defRPr lang="en-US" sz="1600" b="1" dirty="0">
                <a:solidFill>
                  <a:srgbClr val="000000"/>
                </a:solidFill>
                <a:latin typeface="+mj-lt"/>
                <a:ea typeface="+mn-ea"/>
                <a:cs typeface="Arial" pitchFamily="34" charset="0"/>
              </a:defRPr>
            </a:lvl1pPr>
          </a:lstStyle>
          <a:p>
            <a:pPr lvl="0" algn="ctr">
              <a:spcBef>
                <a:spcPct val="0"/>
              </a:spcBef>
            </a:pPr>
            <a:r>
              <a:rPr lang="en-US" dirty="0" smtClean="0"/>
              <a:t>Click to write the </a:t>
            </a:r>
            <a:br>
              <a:rPr lang="en-US" dirty="0" smtClean="0"/>
            </a:br>
            <a:r>
              <a:rPr lang="en-US" dirty="0" smtClean="0"/>
              <a:t>header text</a:t>
            </a:r>
            <a:endParaRPr lang="en-US" dirty="0"/>
          </a:p>
        </p:txBody>
      </p:sp>
      <p:sp>
        <p:nvSpPr>
          <p:cNvPr id="14" name="Text Placeholder 10"/>
          <p:cNvSpPr>
            <a:spLocks noGrp="1"/>
          </p:cNvSpPr>
          <p:nvPr>
            <p:ph type="body" sz="quarter" idx="39" hasCustomPrompt="1"/>
          </p:nvPr>
        </p:nvSpPr>
        <p:spPr>
          <a:xfrm>
            <a:off x="489825" y="2183049"/>
            <a:ext cx="5120640" cy="201706"/>
          </a:xfrm>
          <a:prstGeom prst="rect">
            <a:avLst/>
          </a:prstGeom>
        </p:spPr>
        <p:txBody>
          <a:bodyPr lIns="0" tIns="0" rIns="0" bIns="0"/>
          <a:lstStyle>
            <a:lvl1pPr marL="0" indent="0">
              <a:buNone/>
              <a:defRPr sz="1400" b="0" i="0" baseline="0">
                <a:solidFill>
                  <a:srgbClr val="000000"/>
                </a:solidFill>
              </a:defRPr>
            </a:lvl1pPr>
          </a:lstStyle>
          <a:p>
            <a:pPr lvl="0"/>
            <a:r>
              <a:rPr lang="en-US" dirty="0" smtClean="0"/>
              <a:t>Click to insert the graph units</a:t>
            </a:r>
          </a:p>
        </p:txBody>
      </p:sp>
      <p:sp>
        <p:nvSpPr>
          <p:cNvPr id="16" name="Text Placeholder 9"/>
          <p:cNvSpPr>
            <a:spLocks noGrp="1"/>
          </p:cNvSpPr>
          <p:nvPr>
            <p:ph type="body" sz="quarter" idx="40"/>
          </p:nvPr>
        </p:nvSpPr>
        <p:spPr>
          <a:xfrm>
            <a:off x="6523064" y="2704187"/>
            <a:ext cx="5205884" cy="3392381"/>
          </a:xfrm>
          <a:prstGeom prst="rect">
            <a:avLst/>
          </a:prstGeom>
        </p:spPr>
        <p:txBody>
          <a:bodyPr lIns="0" tIns="0" rIns="0" bIns="0"/>
          <a:lstStyle>
            <a:lvl1pPr marL="236538" indent="-173038">
              <a:spcBef>
                <a:spcPts val="0"/>
              </a:spcBef>
              <a:spcAft>
                <a:spcPts val="900"/>
              </a:spcAft>
              <a:defRPr sz="1400">
                <a:solidFill>
                  <a:srgbClr val="000000"/>
                </a:solidFill>
              </a:defRPr>
            </a:lvl1pPr>
            <a:lvl2pPr marL="401638" indent="-174625">
              <a:spcBef>
                <a:spcPts val="0"/>
              </a:spcBef>
              <a:spcAft>
                <a:spcPts val="900"/>
              </a:spcAft>
              <a:defRPr sz="1400">
                <a:solidFill>
                  <a:srgbClr val="000000"/>
                </a:solidFill>
              </a:defRPr>
            </a:lvl2pPr>
            <a:lvl3pPr marL="509588" indent="-161925">
              <a:spcBef>
                <a:spcPts val="0"/>
              </a:spcBef>
              <a:spcAft>
                <a:spcPts val="900"/>
              </a:spcAft>
              <a:defRPr sz="1400">
                <a:solidFill>
                  <a:srgbClr val="000000"/>
                </a:solidFill>
              </a:defRPr>
            </a:lvl3pPr>
            <a:lvl4pPr marL="682625" indent="-173038">
              <a:spcBef>
                <a:spcPts val="0"/>
              </a:spcBef>
              <a:spcAft>
                <a:spcPts val="900"/>
              </a:spcAft>
              <a:defRPr sz="1400">
                <a:solidFill>
                  <a:srgbClr val="000000"/>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8" name="Text Placeholder 17"/>
          <p:cNvSpPr>
            <a:spLocks noGrp="1"/>
          </p:cNvSpPr>
          <p:nvPr>
            <p:ph type="body" sz="quarter" idx="41" hasCustomPrompt="1"/>
          </p:nvPr>
        </p:nvSpPr>
        <p:spPr>
          <a:xfrm rot="5400000">
            <a:off x="4325817" y="4060374"/>
            <a:ext cx="3352800" cy="750277"/>
          </a:xfrm>
          <a:prstGeom prst="flowChartManualOperation">
            <a:avLst/>
          </a:prstGeom>
          <a:gradFill>
            <a:gsLst>
              <a:gs pos="100000">
                <a:srgbClr val="008D47"/>
              </a:gs>
              <a:gs pos="0">
                <a:srgbClr val="FFFFFF"/>
              </a:gs>
              <a:gs pos="13000">
                <a:srgbClr val="ABDBC3"/>
              </a:gs>
              <a:gs pos="77000">
                <a:srgbClr val="009147"/>
              </a:gs>
            </a:gsLst>
            <a:lin ang="16200000" scaled="0"/>
          </a:gradFill>
        </p:spPr>
        <p:txBody>
          <a:bodyPr/>
          <a:lstStyle>
            <a:lvl1pPr marL="0" indent="0">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  </a:t>
            </a:r>
            <a:endParaRPr lang="en-US" dirty="0"/>
          </a:p>
        </p:txBody>
      </p:sp>
      <p:sp>
        <p:nvSpPr>
          <p:cNvPr id="17" name="Text Placeholder 16"/>
          <p:cNvSpPr>
            <a:spLocks noGrp="1"/>
          </p:cNvSpPr>
          <p:nvPr>
            <p:ph type="body" sz="quarter" idx="16" hasCustomPrompt="1"/>
          </p:nvPr>
        </p:nvSpPr>
        <p:spPr>
          <a:xfrm>
            <a:off x="476740" y="6135003"/>
            <a:ext cx="11252201" cy="510363"/>
          </a:xfrm>
          <a:prstGeom prst="rect">
            <a:avLst/>
          </a:prstGeom>
        </p:spPr>
        <p:txBody>
          <a:bodyPr lIns="0" tIns="0" rIns="0" bIns="0" anchor="b"/>
          <a:lstStyle>
            <a:lvl1pPr marL="0" indent="0">
              <a:buNone/>
              <a:defRPr sz="1000" baseline="0">
                <a:solidFill>
                  <a:srgbClr val="000000"/>
                </a:solidFill>
              </a:defRPr>
            </a:lvl1pPr>
            <a:lvl2pPr marL="457109" indent="0">
              <a:buNone/>
              <a:defRPr>
                <a:solidFill>
                  <a:srgbClr val="000000"/>
                </a:solidFill>
              </a:defRPr>
            </a:lvl2pPr>
            <a:lvl3pPr marL="914217" indent="0">
              <a:buNone/>
              <a:defRPr>
                <a:solidFill>
                  <a:srgbClr val="000000"/>
                </a:solidFill>
              </a:defRPr>
            </a:lvl3pPr>
            <a:lvl4pPr marL="1371326" indent="0">
              <a:buNone/>
              <a:defRPr>
                <a:solidFill>
                  <a:srgbClr val="000000"/>
                </a:solidFill>
              </a:defRPr>
            </a:lvl4pPr>
            <a:lvl5pPr marL="1828434" indent="0">
              <a:buNone/>
              <a:defRPr>
                <a:solidFill>
                  <a:srgbClr val="000000"/>
                </a:solidFill>
              </a:defRPr>
            </a:lvl5pPr>
          </a:lstStyle>
          <a:p>
            <a:pPr lvl="0"/>
            <a:r>
              <a:rPr lang="en-US" dirty="0" smtClean="0"/>
              <a:t>NOTE: (1) Click this box to write the notes and sources; (2) All notes and sources should follow the format of this note; and (3 ) The text in this box should be bottom aligned and should be of Calibri 10 font size</a:t>
            </a:r>
            <a:br>
              <a:rPr lang="en-US" dirty="0" smtClean="0"/>
            </a:br>
            <a:r>
              <a:rPr lang="en-US" dirty="0" smtClean="0"/>
              <a:t>SOURCE: “Report name”, Corresponding author/organization, Year; “Report name 2”, Corresponding author, Year; and FIIDCA Analysis</a:t>
            </a:r>
            <a:endParaRPr lang="en-US" dirty="0"/>
          </a:p>
        </p:txBody>
      </p:sp>
    </p:spTree>
    <p:extLst>
      <p:ext uri="{BB962C8B-B14F-4D97-AF65-F5344CB8AC3E}">
        <p14:creationId xmlns:p14="http://schemas.microsoft.com/office/powerpoint/2010/main" val="3864667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vmlDrawing" Target="../drawings/vmlDrawing1.v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2.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3.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theme" Target="../theme/theme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5"/>
            </p:custDataLst>
            <p:extLst>
              <p:ext uri="{D42A27DB-BD31-4B8C-83A1-F6EECF244321}">
                <p14:modId xmlns:p14="http://schemas.microsoft.com/office/powerpoint/2010/main" val="2811289397"/>
              </p:ext>
            </p:extLst>
          </p:nvPr>
        </p:nvGraphicFramePr>
        <p:xfrm>
          <a:off x="1964" y="1601"/>
          <a:ext cx="1953" cy="1587"/>
        </p:xfrm>
        <a:graphic>
          <a:graphicData uri="http://schemas.openxmlformats.org/presentationml/2006/ole">
            <mc:AlternateContent xmlns:mc="http://schemas.openxmlformats.org/markup-compatibility/2006">
              <mc:Choice xmlns:v="urn:schemas-microsoft-com:vml" Requires="v">
                <p:oleObj spid="_x0000_s146571" name="think-cell Slide" r:id="rId26" imgW="360" imgH="360" progId="">
                  <p:embed/>
                </p:oleObj>
              </mc:Choice>
              <mc:Fallback>
                <p:oleObj name="think-cell Slide" r:id="rId26" imgW="360" imgH="360" progId="">
                  <p:embed/>
                  <p:pic>
                    <p:nvPicPr>
                      <p:cNvPr id="0" name="Picture 84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964" y="1601"/>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11799852" y="6400800"/>
            <a:ext cx="337625" cy="274320"/>
          </a:xfrm>
          <a:prstGeom prst="rect">
            <a:avLst/>
          </a:prstGeom>
          <a:noFill/>
        </p:spPr>
        <p:txBody>
          <a:bodyPr wrap="none" lIns="0" tIns="0" rIns="0" bIns="0" rtlCol="0" anchor="b">
            <a:noAutofit/>
          </a:bodyPr>
          <a:lstStyle/>
          <a:p>
            <a:pPr algn="ctr"/>
            <a:fld id="{7DA38024-28C9-4F99-80EF-66802D6872B2}" type="slidenum">
              <a:rPr lang="en-US" sz="1200" b="0" smtClean="0">
                <a:solidFill>
                  <a:srgbClr val="008D47"/>
                </a:solidFill>
              </a:rPr>
              <a:pPr algn="ctr"/>
              <a:t>‹#›</a:t>
            </a:fld>
            <a:endParaRPr lang="en-US" sz="1200" b="0" dirty="0">
              <a:solidFill>
                <a:srgbClr val="008D47"/>
              </a:solidFill>
            </a:endParaRPr>
          </a:p>
        </p:txBody>
      </p:sp>
      <p:pic>
        <p:nvPicPr>
          <p:cNvPr id="8" name="Picture 7"/>
          <p:cNvPicPr>
            <a:picLocks noChangeAspect="1"/>
          </p:cNvPicPr>
          <p:nvPr userDrawn="1"/>
        </p:nvPicPr>
        <p:blipFill rotWithShape="1">
          <a:blip r:embed="rId28" cstate="print">
            <a:extLst>
              <a:ext uri="{28A0092B-C50C-407E-A947-70E740481C1C}">
                <a14:useLocalDpi xmlns:a14="http://schemas.microsoft.com/office/drawing/2010/main" val="0"/>
              </a:ext>
            </a:extLst>
          </a:blip>
          <a:srcRect b="67022"/>
          <a:stretch/>
        </p:blipFill>
        <p:spPr>
          <a:xfrm>
            <a:off x="5660211" y="0"/>
            <a:ext cx="6531789" cy="1545465"/>
          </a:xfrm>
          <a:prstGeom prst="rect">
            <a:avLst/>
          </a:prstGeom>
        </p:spPr>
      </p:pic>
      <p:pic>
        <p:nvPicPr>
          <p:cNvPr id="12" name="Picture 11"/>
          <p:cNvPicPr>
            <a:picLocks noChangeAspect="1"/>
          </p:cNvPicPr>
          <p:nvPr userDrawn="1"/>
        </p:nvPicPr>
        <p:blipFill rotWithShape="1">
          <a:blip r:embed="rId29" cstate="print">
            <a:extLst>
              <a:ext uri="{28A0092B-C50C-407E-A947-70E740481C1C}">
                <a14:useLocalDpi xmlns:a14="http://schemas.microsoft.com/office/drawing/2010/main" val="0"/>
              </a:ext>
            </a:extLst>
          </a:blip>
          <a:srcRect l="29475" t="21711" r="26247" b="19342"/>
          <a:stretch/>
        </p:blipFill>
        <p:spPr>
          <a:xfrm>
            <a:off x="10591799" y="228600"/>
            <a:ext cx="1295401" cy="1219200"/>
          </a:xfrm>
          <a:prstGeom prst="rect">
            <a:avLst/>
          </a:prstGeom>
        </p:spPr>
      </p:pic>
    </p:spTree>
    <p:extLst>
      <p:ext uri="{BB962C8B-B14F-4D97-AF65-F5344CB8AC3E}">
        <p14:creationId xmlns:p14="http://schemas.microsoft.com/office/powerpoint/2010/main" val="502494740"/>
      </p:ext>
    </p:extLst>
  </p:cSld>
  <p:clrMap bg1="lt1" tx1="dk1" bg2="lt2" tx2="dk2" accent1="accent1" accent2="accent2" accent3="accent3" accent4="accent4" accent5="accent5" accent6="accent6" hlink="hlink" folHlink="folHlink"/>
  <p:sldLayoutIdLst>
    <p:sldLayoutId id="2147483668" r:id="rId1"/>
    <p:sldLayoutId id="2147483742" r:id="rId2"/>
    <p:sldLayoutId id="2147483666" r:id="rId3"/>
    <p:sldLayoutId id="2147483667" r:id="rId4"/>
    <p:sldLayoutId id="2147483669" r:id="rId5"/>
    <p:sldLayoutId id="2147483670" r:id="rId6"/>
    <p:sldLayoutId id="2147483671" r:id="rId7"/>
    <p:sldLayoutId id="2147483672" r:id="rId8"/>
    <p:sldLayoutId id="2147483673" r:id="rId9"/>
    <p:sldLayoutId id="2147483674"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714" r:id="rId2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3316" y="402431"/>
            <a:ext cx="10515600" cy="73091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535772"/>
            <a:ext cx="10515600" cy="4641191"/>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rotWithShape="1">
          <a:blip r:embed="rId14" cstate="print">
            <a:extLst>
              <a:ext uri="{28A0092B-C50C-407E-A947-70E740481C1C}">
                <a14:useLocalDpi xmlns:a14="http://schemas.microsoft.com/office/drawing/2010/main" val="0"/>
              </a:ext>
            </a:extLst>
          </a:blip>
          <a:srcRect b="67022"/>
          <a:stretch/>
        </p:blipFill>
        <p:spPr>
          <a:xfrm>
            <a:off x="5660211" y="0"/>
            <a:ext cx="6531789" cy="1545465"/>
          </a:xfrm>
          <a:prstGeom prst="rect">
            <a:avLst/>
          </a:prstGeom>
        </p:spPr>
      </p:pic>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729467" y="-220439"/>
            <a:ext cx="2925626" cy="2068288"/>
          </a:xfrm>
          <a:prstGeom prst="rect">
            <a:avLst/>
          </a:prstGeom>
        </p:spPr>
      </p:pic>
      <p:pic>
        <p:nvPicPr>
          <p:cNvPr id="4" name="Picture 3"/>
          <p:cNvPicPr>
            <a:picLocks noChangeAspect="1"/>
          </p:cNvPicPr>
          <p:nvPr userDrawn="1"/>
        </p:nvPicPr>
        <p:blipFill rotWithShape="1">
          <a:blip r:embed="rId16" cstate="print">
            <a:extLst>
              <a:ext uri="{28A0092B-C50C-407E-A947-70E740481C1C}">
                <a14:useLocalDpi xmlns:a14="http://schemas.microsoft.com/office/drawing/2010/main" val="0"/>
              </a:ext>
            </a:extLst>
          </a:blip>
          <a:srcRect t="90606" r="8596"/>
          <a:stretch/>
        </p:blipFill>
        <p:spPr>
          <a:xfrm>
            <a:off x="0" y="6194738"/>
            <a:ext cx="11382233" cy="827038"/>
          </a:xfrm>
          <a:prstGeom prst="rect">
            <a:avLst/>
          </a:prstGeom>
        </p:spPr>
      </p:pic>
      <p:sp>
        <p:nvSpPr>
          <p:cNvPr id="10" name="Slide Number Placeholder 9"/>
          <p:cNvSpPr>
            <a:spLocks noGrp="1"/>
          </p:cNvSpPr>
          <p:nvPr>
            <p:ph type="sldNum" sz="quarter" idx="4"/>
          </p:nvPr>
        </p:nvSpPr>
        <p:spPr>
          <a:xfrm>
            <a:off x="9344696" y="640207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FDE56A-D0CA-461D-98D2-F44BF7D6EC11}" type="slidenum">
              <a:rPr lang="en-US" smtClean="0"/>
              <a:t>‹#›</a:t>
            </a:fld>
            <a:endParaRPr lang="en-US"/>
          </a:p>
        </p:txBody>
      </p:sp>
      <p:cxnSp>
        <p:nvCxnSpPr>
          <p:cNvPr id="11" name="Straight Connector 10"/>
          <p:cNvCxnSpPr/>
          <p:nvPr userDrawn="1"/>
        </p:nvCxnSpPr>
        <p:spPr>
          <a:xfrm>
            <a:off x="25758" y="1272325"/>
            <a:ext cx="10546992" cy="61175"/>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62597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xStyles>
    <p:titleStyle>
      <a:lvl1pPr algn="l" defTabSz="914400" rtl="0" eaLnBrk="1" latinLnBrk="0" hangingPunct="1">
        <a:lnSpc>
          <a:spcPct val="90000"/>
        </a:lnSpc>
        <a:spcBef>
          <a:spcPct val="0"/>
        </a:spcBef>
        <a:buNone/>
        <a:defRPr sz="3200" b="1" kern="1200">
          <a:solidFill>
            <a:srgbClr val="F15A2E"/>
          </a:solidFill>
          <a:latin typeface="D-DIN" panose="020B050403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D-DIN" panose="020B050403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DIN" panose="020B050403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DIN" panose="020B050403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DIN" panose="020B050403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DIN" panose="020B050403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Title Placeholder 1"/>
          <p:cNvSpPr>
            <a:spLocks noGrp="1"/>
          </p:cNvSpPr>
          <p:nvPr>
            <p:ph type="title"/>
          </p:nvPr>
        </p:nvSpPr>
        <p:spPr>
          <a:xfrm>
            <a:off x="433316" y="402431"/>
            <a:ext cx="10515600" cy="73091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7" name="Text Placeholder 2"/>
          <p:cNvSpPr>
            <a:spLocks noGrp="1"/>
          </p:cNvSpPr>
          <p:nvPr>
            <p:ph type="body" idx="1"/>
          </p:nvPr>
        </p:nvSpPr>
        <p:spPr>
          <a:xfrm>
            <a:off x="838200" y="1535772"/>
            <a:ext cx="10515600" cy="4641191"/>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8" name="Picture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b="67022"/>
          <a:stretch/>
        </p:blipFill>
        <p:spPr>
          <a:xfrm>
            <a:off x="5660211" y="0"/>
            <a:ext cx="6531789" cy="1545465"/>
          </a:xfrm>
          <a:prstGeom prst="rect">
            <a:avLst/>
          </a:prstGeom>
        </p:spPr>
      </p:pic>
      <p:pic>
        <p:nvPicPr>
          <p:cNvPr id="19" name="Picture 1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29467" y="-220439"/>
            <a:ext cx="2925626" cy="2068288"/>
          </a:xfrm>
          <a:prstGeom prst="rect">
            <a:avLst/>
          </a:prstGeom>
        </p:spPr>
      </p:pic>
      <p:sp>
        <p:nvSpPr>
          <p:cNvPr id="21" name="Slide Number Placeholder 9"/>
          <p:cNvSpPr>
            <a:spLocks noGrp="1"/>
          </p:cNvSpPr>
          <p:nvPr>
            <p:ph type="sldNum" sz="quarter" idx="4"/>
          </p:nvPr>
        </p:nvSpPr>
        <p:spPr>
          <a:xfrm>
            <a:off x="9344696" y="640207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FDE56A-D0CA-461D-98D2-F44BF7D6EC11}" type="slidenum">
              <a:rPr lang="en-US" smtClean="0"/>
              <a:t>‹#›</a:t>
            </a:fld>
            <a:endParaRPr lang="en-US"/>
          </a:p>
        </p:txBody>
      </p:sp>
    </p:spTree>
    <p:extLst>
      <p:ext uri="{BB962C8B-B14F-4D97-AF65-F5344CB8AC3E}">
        <p14:creationId xmlns:p14="http://schemas.microsoft.com/office/powerpoint/2010/main" val="1507537674"/>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Lst>
  <p:txStyles>
    <p:titleStyle>
      <a:lvl1pPr algn="l" defTabSz="914400" rtl="0" eaLnBrk="1" latinLnBrk="0" hangingPunct="1">
        <a:lnSpc>
          <a:spcPct val="90000"/>
        </a:lnSpc>
        <a:spcBef>
          <a:spcPct val="0"/>
        </a:spcBef>
        <a:buNone/>
        <a:defRPr sz="3200" b="1" kern="1200">
          <a:solidFill>
            <a:srgbClr val="F15A2E"/>
          </a:solidFill>
          <a:latin typeface="D-DIN" panose="020B050403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D-DIN" panose="020B050403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DIN" panose="020B050403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DIN" panose="020B050403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DIN" panose="020B050403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DIN" panose="020B050403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F7B388-4064-493D-A9B3-869A296F3BC4}" type="datetimeFigureOut">
              <a:rPr lang="en-US" smtClean="0"/>
              <a:t>11/4/2019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8CE12-69DD-41B0-8CD5-68FB58DC3938}" type="slidenum">
              <a:rPr lang="en-US" smtClean="0"/>
              <a:t>‹#›</a:t>
            </a:fld>
            <a:endParaRPr lang="en-US"/>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t="18504" b="40787"/>
          <a:stretch/>
        </p:blipFill>
        <p:spPr>
          <a:xfrm>
            <a:off x="136478" y="1846674"/>
            <a:ext cx="11902283" cy="3216645"/>
          </a:xfrm>
          <a:prstGeom prst="rect">
            <a:avLst/>
          </a:prstGeom>
        </p:spPr>
      </p:pic>
      <p:sp>
        <p:nvSpPr>
          <p:cNvPr id="9" name="Rectangle 8"/>
          <p:cNvSpPr/>
          <p:nvPr userDrawn="1"/>
        </p:nvSpPr>
        <p:spPr>
          <a:xfrm>
            <a:off x="6469039" y="5047930"/>
            <a:ext cx="529474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F15A2E"/>
                </a:solidFill>
                <a:latin typeface="D-DIN" panose="020B0504030202030204" pitchFamily="34" charset="0"/>
              </a:rPr>
              <a:t>BETTER ROADS FOR BETTER ETHIOPIA</a:t>
            </a:r>
            <a:endParaRPr lang="en-US" sz="2000" b="1" dirty="0">
              <a:solidFill>
                <a:srgbClr val="F15A2E"/>
              </a:solidFill>
              <a:latin typeface="D-DIN" panose="020B0504030202030204" pitchFamily="34" charset="0"/>
            </a:endParaRPr>
          </a:p>
        </p:txBody>
      </p:sp>
      <p:sp>
        <p:nvSpPr>
          <p:cNvPr id="3" name="Rectangle 2"/>
          <p:cNvSpPr/>
          <p:nvPr userDrawn="1"/>
        </p:nvSpPr>
        <p:spPr>
          <a:xfrm>
            <a:off x="323777" y="5056916"/>
            <a:ext cx="4807781" cy="461665"/>
          </a:xfrm>
          <a:prstGeom prst="rect">
            <a:avLst/>
          </a:prstGeom>
        </p:spPr>
        <p:txBody>
          <a:bodyPr wrap="square">
            <a:spAutoFit/>
          </a:bodyPr>
          <a:lstStyle/>
          <a:p>
            <a:pPr algn="ctr"/>
            <a:r>
              <a:rPr lang="am-ET" sz="2400" b="1" dirty="0" smtClean="0">
                <a:solidFill>
                  <a:srgbClr val="F15A2E"/>
                </a:solidFill>
                <a:latin typeface="Noto Sans Ethiopic" panose="020B0502040504020204" pitchFamily="34" charset="0"/>
                <a:cs typeface="Noto Sans Ethiopic" panose="020B0502040504020204" pitchFamily="34" charset="0"/>
              </a:rPr>
              <a:t>የተሻሉ መንገዶች ለተሻለች ኢትዮጵያ </a:t>
            </a:r>
            <a:endParaRPr lang="en-US" sz="2400" dirty="0"/>
          </a:p>
        </p:txBody>
      </p:sp>
    </p:spTree>
    <p:extLst>
      <p:ext uri="{BB962C8B-B14F-4D97-AF65-F5344CB8AC3E}">
        <p14:creationId xmlns:p14="http://schemas.microsoft.com/office/powerpoint/2010/main" val="2782249151"/>
      </p:ext>
    </p:extLst>
  </p:cSld>
  <p:clrMap bg1="lt1" tx1="dk1" bg2="lt2" tx2="dk2" accent1="accent1" accent2="accent2" accent3="accent3" accent4="accent4" accent5="accent5" accent6="accent6" hlink="hlink" folHlink="folHlink"/>
  <p:sldLayoutIdLst>
    <p:sldLayoutId id="2147483778" r:id="rId1"/>
  </p:sldLayoutIdLst>
  <p:txStyles>
    <p:titleStyle>
      <a:lvl1pPr algn="l" defTabSz="914400" rtl="0" eaLnBrk="1" latinLnBrk="0" hangingPunct="1">
        <a:lnSpc>
          <a:spcPct val="90000"/>
        </a:lnSpc>
        <a:spcBef>
          <a:spcPct val="0"/>
        </a:spcBef>
        <a:buNone/>
        <a:defRPr sz="4400" kern="1200">
          <a:solidFill>
            <a:srgbClr val="F15A2E"/>
          </a:solidFill>
          <a:latin typeface="D-DIN" panose="020B0504030202030204" pitchFamily="34" charset="0"/>
          <a:ea typeface="+mj-ea"/>
          <a:cs typeface="+mj-cs"/>
        </a:defRPr>
      </a:lvl1pPr>
    </p:titleStyle>
    <p:bodyStyle>
      <a:lvl1pPr marL="0" indent="0" algn="r" defTabSz="914400" rtl="0" eaLnBrk="1" latinLnBrk="0" hangingPunct="1">
        <a:lnSpc>
          <a:spcPct val="90000"/>
        </a:lnSpc>
        <a:spcBef>
          <a:spcPts val="1000"/>
        </a:spcBef>
        <a:buFontTx/>
        <a:buNone/>
        <a:defRPr sz="2000" b="1" kern="1200">
          <a:solidFill>
            <a:srgbClr val="F15A2E"/>
          </a:solidFill>
          <a:latin typeface="Noto Sans Ethiopic" panose="020B0502040504020204" pitchFamily="34" charset="0"/>
          <a:ea typeface="+mn-ea"/>
          <a:cs typeface="Noto Sans Ethiopic" panose="020B050204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17875752"/>
      </p:ext>
    </p:extLst>
  </p:cSld>
  <p:clrMap bg1="lt1" tx1="dk1" bg2="dk2"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4.xml"/><Relationship Id="rId5" Type="http://schemas.openxmlformats.org/officeDocument/2006/relationships/image" Target="../media/image32.pn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2.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3.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chart" Target="../charts/chart6.xml"/><Relationship Id="rId1" Type="http://schemas.openxmlformats.org/officeDocument/2006/relationships/slideLayout" Target="../slideLayouts/slideLayout39.xml"/><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chart" Target="../charts/chart7.xml"/><Relationship Id="rId1" Type="http://schemas.openxmlformats.org/officeDocument/2006/relationships/slideLayout" Target="../slideLayouts/slideLayout39.xml"/><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9.xml"/><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9.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4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39.xml"/><Relationship Id="rId4" Type="http://schemas.openxmlformats.org/officeDocument/2006/relationships/image" Target="../media/image58.jpeg"/></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4.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4.xml"/><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Tree>
    <p:extLst>
      <p:ext uri="{BB962C8B-B14F-4D97-AF65-F5344CB8AC3E}">
        <p14:creationId xmlns:p14="http://schemas.microsoft.com/office/powerpoint/2010/main" val="17243253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8;p14"/>
          <p:cNvSpPr txBox="1">
            <a:spLocks/>
          </p:cNvSpPr>
          <p:nvPr/>
        </p:nvSpPr>
        <p:spPr>
          <a:xfrm>
            <a:off x="1143000" y="715724"/>
            <a:ext cx="8839200" cy="60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defTabSz="1219170">
              <a:buClr>
                <a:srgbClr val="595959"/>
              </a:buClr>
              <a:buSzPts val="2800"/>
              <a:defRPr/>
            </a:pPr>
            <a:r>
              <a:rPr lang="en-US" sz="3200" b="1" kern="0" dirty="0" smtClean="0">
                <a:solidFill>
                  <a:srgbClr val="00B050"/>
                </a:solidFill>
                <a:latin typeface="D-DIN"/>
              </a:rPr>
              <a:t>Ethiopian </a:t>
            </a:r>
            <a:r>
              <a:rPr lang="en-US" sz="3200" b="1" kern="0" dirty="0" smtClean="0">
                <a:solidFill>
                  <a:srgbClr val="FF0000"/>
                </a:solidFill>
                <a:latin typeface="D-DIN"/>
              </a:rPr>
              <a:t>Concrete</a:t>
            </a:r>
            <a:r>
              <a:rPr lang="en-US" sz="3200" b="1" kern="0" dirty="0" smtClean="0">
                <a:solidFill>
                  <a:srgbClr val="00B050"/>
                </a:solidFill>
                <a:latin typeface="D-DIN"/>
              </a:rPr>
              <a:t> Bridges in 20</a:t>
            </a:r>
            <a:r>
              <a:rPr lang="en-US" sz="3200" b="1" kern="0" baseline="30000" dirty="0" smtClean="0">
                <a:solidFill>
                  <a:srgbClr val="00B050"/>
                </a:solidFill>
                <a:latin typeface="D-DIN"/>
              </a:rPr>
              <a:t>th</a:t>
            </a:r>
            <a:r>
              <a:rPr lang="en-US" sz="3200" b="1" kern="0" dirty="0" smtClean="0">
                <a:solidFill>
                  <a:srgbClr val="00B050"/>
                </a:solidFill>
                <a:latin typeface="D-DIN"/>
              </a:rPr>
              <a:t> century</a:t>
            </a:r>
            <a:endParaRPr lang="en-US" sz="3200" b="1" kern="0" dirty="0">
              <a:solidFill>
                <a:srgbClr val="00B050"/>
              </a:solidFill>
              <a:latin typeface="D-DIN"/>
            </a:endParaRPr>
          </a:p>
        </p:txBody>
      </p:sp>
      <p:pic>
        <p:nvPicPr>
          <p:cNvPr id="6" name="Picture 5"/>
          <p:cNvPicPr>
            <a:picLocks noChangeAspect="1"/>
          </p:cNvPicPr>
          <p:nvPr/>
        </p:nvPicPr>
        <p:blipFill>
          <a:blip r:embed="rId2"/>
          <a:stretch>
            <a:fillRect/>
          </a:stretch>
        </p:blipFill>
        <p:spPr>
          <a:xfrm>
            <a:off x="6159364" y="4002926"/>
            <a:ext cx="6032636" cy="238515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1295400"/>
            <a:ext cx="4981885" cy="238515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1318357"/>
            <a:ext cx="5808440" cy="2362200"/>
          </a:xfrm>
          <a:prstGeom prst="rect">
            <a:avLst/>
          </a:prstGeom>
        </p:spPr>
      </p:pic>
      <p:pic>
        <p:nvPicPr>
          <p:cNvPr id="10" name="Picture 9"/>
          <p:cNvPicPr>
            <a:picLocks noChangeAspect="1"/>
          </p:cNvPicPr>
          <p:nvPr/>
        </p:nvPicPr>
        <p:blipFill>
          <a:blip r:embed="rId5"/>
          <a:stretch>
            <a:fillRect/>
          </a:stretch>
        </p:blipFill>
        <p:spPr>
          <a:xfrm>
            <a:off x="51949" y="3886200"/>
            <a:ext cx="5674118" cy="2618610"/>
          </a:xfrm>
          <a:prstGeom prst="rect">
            <a:avLst/>
          </a:prstGeom>
        </p:spPr>
      </p:pic>
      <p:sp>
        <p:nvSpPr>
          <p:cNvPr id="9" name="Rectangle 8"/>
          <p:cNvSpPr/>
          <p:nvPr/>
        </p:nvSpPr>
        <p:spPr>
          <a:xfrm>
            <a:off x="0" y="125968"/>
            <a:ext cx="4750018" cy="369332"/>
          </a:xfrm>
          <a:prstGeom prst="rect">
            <a:avLst/>
          </a:prstGeom>
        </p:spPr>
        <p:txBody>
          <a:bodyPr wrap="none">
            <a:spAutoFit/>
          </a:bodyPr>
          <a:lstStyle/>
          <a:p>
            <a:pPr defTabSz="1219170">
              <a:buClr>
                <a:srgbClr val="595959"/>
              </a:buClr>
              <a:buSzPts val="2800"/>
              <a:defRPr/>
            </a:pPr>
            <a:r>
              <a:rPr lang="en-US" b="1" kern="0" dirty="0">
                <a:solidFill>
                  <a:srgbClr val="F15A2E"/>
                </a:solidFill>
                <a:latin typeface="D-DIN"/>
              </a:rPr>
              <a:t>INTRODUCTION TO ETHIOPIAN BRIDGES</a:t>
            </a:r>
          </a:p>
        </p:txBody>
      </p:sp>
    </p:spTree>
    <p:extLst>
      <p:ext uri="{BB962C8B-B14F-4D97-AF65-F5344CB8AC3E}">
        <p14:creationId xmlns:p14="http://schemas.microsoft.com/office/powerpoint/2010/main" val="32946448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87145" y="3505200"/>
            <a:ext cx="6314148" cy="2924175"/>
          </a:xfrm>
          <a:prstGeom prst="rect">
            <a:avLst/>
          </a:prstGeom>
        </p:spPr>
      </p:pic>
      <p:sp>
        <p:nvSpPr>
          <p:cNvPr id="6" name="Google Shape;58;p14"/>
          <p:cNvSpPr txBox="1">
            <a:spLocks/>
          </p:cNvSpPr>
          <p:nvPr/>
        </p:nvSpPr>
        <p:spPr>
          <a:xfrm>
            <a:off x="990600" y="685800"/>
            <a:ext cx="8839200" cy="60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defTabSz="1219170">
              <a:buClr>
                <a:srgbClr val="595959"/>
              </a:buClr>
              <a:buSzPts val="2800"/>
              <a:defRPr/>
            </a:pPr>
            <a:r>
              <a:rPr lang="en-US" sz="3200" b="1" kern="0" dirty="0" smtClean="0">
                <a:solidFill>
                  <a:srgbClr val="00B050"/>
                </a:solidFill>
                <a:latin typeface="D-DIN"/>
              </a:rPr>
              <a:t>Ethiopian </a:t>
            </a:r>
            <a:r>
              <a:rPr lang="en-US" sz="3200" b="1" kern="0" dirty="0" smtClean="0">
                <a:solidFill>
                  <a:srgbClr val="FF0000"/>
                </a:solidFill>
                <a:latin typeface="D-DIN"/>
              </a:rPr>
              <a:t>Concrete</a:t>
            </a:r>
            <a:r>
              <a:rPr lang="en-US" sz="3200" b="1" kern="0" dirty="0" smtClean="0">
                <a:solidFill>
                  <a:srgbClr val="00B050"/>
                </a:solidFill>
                <a:latin typeface="D-DIN"/>
              </a:rPr>
              <a:t> Bridges in 20</a:t>
            </a:r>
            <a:r>
              <a:rPr lang="en-US" sz="3200" b="1" kern="0" baseline="30000" dirty="0" smtClean="0">
                <a:solidFill>
                  <a:srgbClr val="00B050"/>
                </a:solidFill>
                <a:latin typeface="D-DIN"/>
              </a:rPr>
              <a:t>th</a:t>
            </a:r>
            <a:r>
              <a:rPr lang="en-US" sz="3200" b="1" kern="0" dirty="0" smtClean="0">
                <a:solidFill>
                  <a:srgbClr val="00B050"/>
                </a:solidFill>
                <a:latin typeface="D-DIN"/>
              </a:rPr>
              <a:t> century</a:t>
            </a:r>
            <a:endParaRPr lang="en-US" sz="3200" b="1" kern="0" dirty="0">
              <a:solidFill>
                <a:srgbClr val="00B050"/>
              </a:solidFill>
              <a:latin typeface="D-DIN"/>
            </a:endParaRPr>
          </a:p>
        </p:txBody>
      </p:sp>
      <p:sp>
        <p:nvSpPr>
          <p:cNvPr id="4" name="Rectangle 3"/>
          <p:cNvSpPr/>
          <p:nvPr/>
        </p:nvSpPr>
        <p:spPr>
          <a:xfrm>
            <a:off x="0" y="125968"/>
            <a:ext cx="4750018" cy="369332"/>
          </a:xfrm>
          <a:prstGeom prst="rect">
            <a:avLst/>
          </a:prstGeom>
        </p:spPr>
        <p:txBody>
          <a:bodyPr wrap="none">
            <a:spAutoFit/>
          </a:bodyPr>
          <a:lstStyle/>
          <a:p>
            <a:pPr defTabSz="1219170">
              <a:buClr>
                <a:srgbClr val="595959"/>
              </a:buClr>
              <a:buSzPts val="2800"/>
              <a:defRPr/>
            </a:pPr>
            <a:r>
              <a:rPr lang="en-US" b="1" kern="0" dirty="0">
                <a:solidFill>
                  <a:srgbClr val="F15A2E"/>
                </a:solidFill>
                <a:latin typeface="D-DIN"/>
              </a:rPr>
              <a:t>INTRODUCTION TO ETHIOPIAN BRIDGES</a:t>
            </a:r>
          </a:p>
        </p:txBody>
      </p:sp>
      <p:pic>
        <p:nvPicPr>
          <p:cNvPr id="148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1" y="1295400"/>
            <a:ext cx="577222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956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8;p14"/>
          <p:cNvSpPr txBox="1">
            <a:spLocks/>
          </p:cNvSpPr>
          <p:nvPr/>
        </p:nvSpPr>
        <p:spPr>
          <a:xfrm>
            <a:off x="914400" y="685800"/>
            <a:ext cx="7696200" cy="762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defTabSz="1219170">
              <a:buClr>
                <a:srgbClr val="595959"/>
              </a:buClr>
              <a:buSzPts val="2800"/>
              <a:defRPr/>
            </a:pPr>
            <a:r>
              <a:rPr lang="en-US" sz="3200" b="1" kern="0" dirty="0" smtClean="0">
                <a:solidFill>
                  <a:srgbClr val="00B050"/>
                </a:solidFill>
                <a:latin typeface="D-DIN"/>
              </a:rPr>
              <a:t>Ethiopian </a:t>
            </a:r>
            <a:r>
              <a:rPr lang="en-US" sz="3200" b="1" kern="0" dirty="0" smtClean="0">
                <a:solidFill>
                  <a:srgbClr val="FF0000"/>
                </a:solidFill>
                <a:latin typeface="D-DIN"/>
              </a:rPr>
              <a:t>Steel</a:t>
            </a:r>
            <a:r>
              <a:rPr lang="en-US" sz="3200" b="1" kern="0" dirty="0" smtClean="0">
                <a:solidFill>
                  <a:srgbClr val="00B050"/>
                </a:solidFill>
                <a:latin typeface="D-DIN"/>
              </a:rPr>
              <a:t> Bridges in 20</a:t>
            </a:r>
            <a:r>
              <a:rPr lang="en-US" sz="3200" b="1" kern="0" baseline="30000" dirty="0" smtClean="0">
                <a:solidFill>
                  <a:srgbClr val="00B050"/>
                </a:solidFill>
                <a:latin typeface="D-DIN"/>
              </a:rPr>
              <a:t>th</a:t>
            </a:r>
            <a:r>
              <a:rPr lang="en-US" sz="3200" b="1" kern="0" dirty="0" smtClean="0">
                <a:solidFill>
                  <a:srgbClr val="00B050"/>
                </a:solidFill>
                <a:latin typeface="D-DIN"/>
              </a:rPr>
              <a:t> century</a:t>
            </a:r>
            <a:endParaRPr lang="en-US" sz="3200" b="1" kern="0" dirty="0">
              <a:solidFill>
                <a:srgbClr val="00B050"/>
              </a:solidFill>
              <a:latin typeface="D-DI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7" y="1371600"/>
            <a:ext cx="6279555" cy="2895600"/>
          </a:xfrm>
          <a:prstGeom prst="rect">
            <a:avLst/>
          </a:prstGeom>
        </p:spPr>
      </p:pic>
      <p:pic>
        <p:nvPicPr>
          <p:cNvPr id="7" name="Picture 6"/>
          <p:cNvPicPr>
            <a:picLocks noChangeAspect="1"/>
          </p:cNvPicPr>
          <p:nvPr/>
        </p:nvPicPr>
        <p:blipFill>
          <a:blip r:embed="rId3"/>
          <a:stretch>
            <a:fillRect/>
          </a:stretch>
        </p:blipFill>
        <p:spPr>
          <a:xfrm>
            <a:off x="6276738" y="2971800"/>
            <a:ext cx="5915262" cy="3601241"/>
          </a:xfrm>
          <a:prstGeom prst="rect">
            <a:avLst/>
          </a:prstGeom>
        </p:spPr>
      </p:pic>
      <p:sp>
        <p:nvSpPr>
          <p:cNvPr id="6" name="Rectangle 5"/>
          <p:cNvSpPr/>
          <p:nvPr/>
        </p:nvSpPr>
        <p:spPr>
          <a:xfrm>
            <a:off x="0" y="125968"/>
            <a:ext cx="4750018" cy="369332"/>
          </a:xfrm>
          <a:prstGeom prst="rect">
            <a:avLst/>
          </a:prstGeom>
        </p:spPr>
        <p:txBody>
          <a:bodyPr wrap="none">
            <a:spAutoFit/>
          </a:bodyPr>
          <a:lstStyle/>
          <a:p>
            <a:pPr defTabSz="1219170">
              <a:buClr>
                <a:srgbClr val="595959"/>
              </a:buClr>
              <a:buSzPts val="2800"/>
              <a:defRPr/>
            </a:pPr>
            <a:r>
              <a:rPr lang="en-US" b="1" kern="0" dirty="0">
                <a:solidFill>
                  <a:srgbClr val="F15A2E"/>
                </a:solidFill>
                <a:latin typeface="D-DIN"/>
              </a:rPr>
              <a:t>INTRODUCTION TO ETHIOPIAN BRIDGES</a:t>
            </a:r>
          </a:p>
        </p:txBody>
      </p:sp>
      <p:sp>
        <p:nvSpPr>
          <p:cNvPr id="8" name="Rectangle 7"/>
          <p:cNvSpPr/>
          <p:nvPr/>
        </p:nvSpPr>
        <p:spPr>
          <a:xfrm>
            <a:off x="6857137" y="1366935"/>
            <a:ext cx="5254965" cy="1723549"/>
          </a:xfrm>
          <a:prstGeom prst="rect">
            <a:avLst/>
          </a:prstGeom>
        </p:spPr>
        <p:txBody>
          <a:bodyPr wrap="none">
            <a:spAutoFit/>
          </a:bodyPr>
          <a:lstStyle/>
          <a:p>
            <a:pPr algn="just" defTabSz="1219170">
              <a:buClr>
                <a:srgbClr val="595959"/>
              </a:buClr>
              <a:buSzPts val="2800"/>
              <a:defRPr/>
            </a:pPr>
            <a:r>
              <a:rPr lang="en-US" b="1" kern="0" dirty="0" err="1" smtClean="0">
                <a:solidFill>
                  <a:srgbClr val="F15A2E"/>
                </a:solidFill>
                <a:latin typeface="Book Antiqua" pitchFamily="18" charset="0"/>
              </a:rPr>
              <a:t>Omo</a:t>
            </a:r>
            <a:r>
              <a:rPr lang="en-US" b="1" kern="0" dirty="0" smtClean="0">
                <a:solidFill>
                  <a:srgbClr val="F15A2E"/>
                </a:solidFill>
                <a:latin typeface="Book Antiqua" pitchFamily="18" charset="0"/>
              </a:rPr>
              <a:t> River steel bridge located 15 km to </a:t>
            </a:r>
          </a:p>
          <a:p>
            <a:pPr algn="just" defTabSz="1219170">
              <a:buClr>
                <a:srgbClr val="595959"/>
              </a:buClr>
              <a:buSzPts val="2800"/>
              <a:defRPr/>
            </a:pPr>
            <a:r>
              <a:rPr lang="en-US" b="1" kern="0" dirty="0" smtClean="0">
                <a:solidFill>
                  <a:srgbClr val="F15A2E"/>
                </a:solidFill>
                <a:latin typeface="Book Antiqua" pitchFamily="18" charset="0"/>
              </a:rPr>
              <a:t>Kenyan boarder tributary to Lake Turkana. The </a:t>
            </a:r>
          </a:p>
          <a:p>
            <a:pPr algn="just" defTabSz="1219170">
              <a:buClr>
                <a:srgbClr val="595959"/>
              </a:buClr>
              <a:buSzPts val="2800"/>
              <a:defRPr/>
            </a:pPr>
            <a:r>
              <a:rPr lang="en-US" sz="2400" b="1" u="sng" kern="0" dirty="0" smtClean="0">
                <a:solidFill>
                  <a:srgbClr val="F15A2E"/>
                </a:solidFill>
                <a:latin typeface="Book Antiqua" pitchFamily="18" charset="0"/>
              </a:rPr>
              <a:t>longest single span steel truss </a:t>
            </a:r>
            <a:r>
              <a:rPr lang="en-US" b="1" kern="0" dirty="0" smtClean="0">
                <a:solidFill>
                  <a:srgbClr val="F15A2E"/>
                </a:solidFill>
                <a:latin typeface="Book Antiqua" pitchFamily="18" charset="0"/>
              </a:rPr>
              <a:t>bridge, </a:t>
            </a:r>
          </a:p>
          <a:p>
            <a:pPr algn="just" defTabSz="1219170">
              <a:buClr>
                <a:srgbClr val="595959"/>
              </a:buClr>
              <a:buSzPts val="2800"/>
              <a:defRPr/>
            </a:pPr>
            <a:r>
              <a:rPr lang="en-US" b="1" kern="0" dirty="0" smtClean="0">
                <a:solidFill>
                  <a:srgbClr val="F15A2E"/>
                </a:solidFill>
                <a:latin typeface="Book Antiqua" pitchFamily="18" charset="0"/>
              </a:rPr>
              <a:t>128 </a:t>
            </a:r>
            <a:r>
              <a:rPr lang="en-US" b="1" kern="0" dirty="0" err="1" smtClean="0">
                <a:solidFill>
                  <a:srgbClr val="F15A2E"/>
                </a:solidFill>
                <a:latin typeface="Book Antiqua" pitchFamily="18" charset="0"/>
              </a:rPr>
              <a:t>mt</a:t>
            </a:r>
            <a:endParaRPr lang="en-US" b="1" kern="0" dirty="0" smtClean="0">
              <a:solidFill>
                <a:srgbClr val="F15A2E"/>
              </a:solidFill>
              <a:latin typeface="Book Antiqua" pitchFamily="18" charset="0"/>
            </a:endParaRPr>
          </a:p>
          <a:p>
            <a:pPr algn="just" defTabSz="1219170">
              <a:buClr>
                <a:srgbClr val="595959"/>
              </a:buClr>
              <a:buSzPts val="2800"/>
              <a:defRPr/>
            </a:pPr>
            <a:r>
              <a:rPr lang="en-US" b="1" kern="0" dirty="0" smtClean="0">
                <a:solidFill>
                  <a:srgbClr val="F15A2E"/>
                </a:solidFill>
                <a:latin typeface="Book Antiqua" pitchFamily="18" charset="0"/>
              </a:rPr>
              <a:t>Total length 40+128+40= </a:t>
            </a:r>
            <a:r>
              <a:rPr lang="en-US" sz="2800" b="1" kern="0" dirty="0" smtClean="0">
                <a:solidFill>
                  <a:srgbClr val="F15A2E"/>
                </a:solidFill>
                <a:latin typeface="Book Antiqua" pitchFamily="18" charset="0"/>
              </a:rPr>
              <a:t>208 </a:t>
            </a:r>
            <a:r>
              <a:rPr lang="en-US" sz="2800" b="1" kern="0" dirty="0" err="1" smtClean="0">
                <a:solidFill>
                  <a:srgbClr val="F15A2E"/>
                </a:solidFill>
                <a:latin typeface="Book Antiqua" pitchFamily="18" charset="0"/>
              </a:rPr>
              <a:t>mt</a:t>
            </a:r>
            <a:endParaRPr lang="en-US" sz="2800" b="1" kern="0" dirty="0" smtClean="0">
              <a:solidFill>
                <a:srgbClr val="F15A2E"/>
              </a:solidFill>
              <a:latin typeface="Book Antiqua" pitchFamily="18" charset="0"/>
            </a:endParaRPr>
          </a:p>
        </p:txBody>
      </p:sp>
      <p:sp>
        <p:nvSpPr>
          <p:cNvPr id="9" name="Rectangle 8"/>
          <p:cNvSpPr/>
          <p:nvPr/>
        </p:nvSpPr>
        <p:spPr>
          <a:xfrm>
            <a:off x="521500" y="4495800"/>
            <a:ext cx="5230919" cy="1292662"/>
          </a:xfrm>
          <a:prstGeom prst="rect">
            <a:avLst/>
          </a:prstGeom>
        </p:spPr>
        <p:txBody>
          <a:bodyPr wrap="none">
            <a:spAutoFit/>
          </a:bodyPr>
          <a:lstStyle/>
          <a:p>
            <a:pPr algn="just" defTabSz="1219170">
              <a:buClr>
                <a:srgbClr val="595959"/>
              </a:buClr>
              <a:buSzPts val="2800"/>
              <a:defRPr/>
            </a:pPr>
            <a:r>
              <a:rPr lang="en-US" b="1" kern="0" dirty="0" err="1" smtClean="0">
                <a:solidFill>
                  <a:srgbClr val="F15A2E"/>
                </a:solidFill>
                <a:latin typeface="Book Antiqua" pitchFamily="18" charset="0"/>
              </a:rPr>
              <a:t>Tekeze</a:t>
            </a:r>
            <a:r>
              <a:rPr lang="en-US" b="1" kern="0" dirty="0" smtClean="0">
                <a:solidFill>
                  <a:srgbClr val="F15A2E"/>
                </a:solidFill>
                <a:latin typeface="Book Antiqua" pitchFamily="18" charset="0"/>
              </a:rPr>
              <a:t>  River steel bridge located in the </a:t>
            </a:r>
          </a:p>
          <a:p>
            <a:pPr algn="just" defTabSz="1219170">
              <a:buClr>
                <a:srgbClr val="595959"/>
              </a:buClr>
              <a:buSzPts val="2800"/>
              <a:defRPr/>
            </a:pPr>
            <a:r>
              <a:rPr lang="en-US" b="1" kern="0" dirty="0" smtClean="0">
                <a:solidFill>
                  <a:srgbClr val="F15A2E"/>
                </a:solidFill>
                <a:latin typeface="Book Antiqua" pitchFamily="18" charset="0"/>
              </a:rPr>
              <a:t>North East of Ethiopia . </a:t>
            </a:r>
          </a:p>
          <a:p>
            <a:pPr algn="just" defTabSz="1219170">
              <a:buClr>
                <a:srgbClr val="595959"/>
              </a:buClr>
              <a:buSzPts val="2800"/>
              <a:defRPr/>
            </a:pPr>
            <a:r>
              <a:rPr lang="en-US" b="1" kern="0" dirty="0" smtClean="0">
                <a:solidFill>
                  <a:srgbClr val="F15A2E"/>
                </a:solidFill>
                <a:latin typeface="Book Antiqua" pitchFamily="18" charset="0"/>
              </a:rPr>
              <a:t>Central 3 span steel truss and concrete approach</a:t>
            </a:r>
          </a:p>
          <a:p>
            <a:pPr algn="just" defTabSz="1219170">
              <a:buClr>
                <a:srgbClr val="595959"/>
              </a:buClr>
              <a:buSzPts val="2800"/>
              <a:defRPr/>
            </a:pPr>
            <a:r>
              <a:rPr lang="en-US" b="1" kern="0" dirty="0" smtClean="0">
                <a:solidFill>
                  <a:srgbClr val="F15A2E"/>
                </a:solidFill>
                <a:latin typeface="Book Antiqua" pitchFamily="18" charset="0"/>
              </a:rPr>
              <a:t>20+80+80+80+20 = </a:t>
            </a:r>
            <a:r>
              <a:rPr lang="en-US" sz="2400" b="1" kern="0" dirty="0" smtClean="0">
                <a:solidFill>
                  <a:srgbClr val="F15A2E"/>
                </a:solidFill>
                <a:latin typeface="Book Antiqua" pitchFamily="18" charset="0"/>
              </a:rPr>
              <a:t>280 </a:t>
            </a:r>
            <a:r>
              <a:rPr lang="en-US" sz="2400" b="1" kern="0" dirty="0" err="1" smtClean="0">
                <a:solidFill>
                  <a:srgbClr val="F15A2E"/>
                </a:solidFill>
                <a:latin typeface="Book Antiqua" pitchFamily="18" charset="0"/>
              </a:rPr>
              <a:t>mt</a:t>
            </a:r>
            <a:endParaRPr lang="en-US" sz="2400" b="1" kern="0" dirty="0" smtClean="0">
              <a:solidFill>
                <a:srgbClr val="F15A2E"/>
              </a:solidFill>
              <a:latin typeface="Book Antiqua" pitchFamily="18" charset="0"/>
            </a:endParaRPr>
          </a:p>
        </p:txBody>
      </p:sp>
    </p:spTree>
    <p:extLst>
      <p:ext uri="{BB962C8B-B14F-4D97-AF65-F5344CB8AC3E}">
        <p14:creationId xmlns:p14="http://schemas.microsoft.com/office/powerpoint/2010/main" val="5192164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8;p14"/>
          <p:cNvSpPr txBox="1">
            <a:spLocks/>
          </p:cNvSpPr>
          <p:nvPr/>
        </p:nvSpPr>
        <p:spPr>
          <a:xfrm>
            <a:off x="4243007" y="726478"/>
            <a:ext cx="6840345" cy="57301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defTabSz="1219170">
              <a:buClr>
                <a:srgbClr val="595959"/>
              </a:buClr>
              <a:buSzPts val="2800"/>
              <a:defRPr/>
            </a:pPr>
            <a:r>
              <a:rPr lang="en-US" sz="3200" b="1" kern="0" dirty="0" smtClean="0">
                <a:solidFill>
                  <a:srgbClr val="00B050"/>
                </a:solidFill>
                <a:latin typeface="D-DIN"/>
              </a:rPr>
              <a:t>Ethiopian Bridges in 21</a:t>
            </a:r>
            <a:r>
              <a:rPr lang="en-US" sz="3200" b="1" kern="0" baseline="30000" dirty="0" smtClean="0">
                <a:solidFill>
                  <a:srgbClr val="00B050"/>
                </a:solidFill>
                <a:latin typeface="D-DIN"/>
              </a:rPr>
              <a:t>th</a:t>
            </a:r>
            <a:r>
              <a:rPr lang="en-US" sz="3200" b="1" kern="0" dirty="0" smtClean="0">
                <a:solidFill>
                  <a:srgbClr val="00B050"/>
                </a:solidFill>
                <a:latin typeface="D-DIN"/>
              </a:rPr>
              <a:t> century</a:t>
            </a:r>
            <a:endParaRPr lang="en-US" sz="3200" b="1" kern="0" dirty="0">
              <a:solidFill>
                <a:srgbClr val="00B050"/>
              </a:solidFill>
              <a:latin typeface="D-DIN"/>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 y="963279"/>
            <a:ext cx="4401016" cy="330076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3180" y="1295400"/>
            <a:ext cx="4521200" cy="3390900"/>
          </a:xfrm>
          <a:prstGeom prst="rect">
            <a:avLst/>
          </a:prstGeom>
        </p:spPr>
      </p:pic>
      <p:pic>
        <p:nvPicPr>
          <p:cNvPr id="11" name="Picture 10"/>
          <p:cNvPicPr>
            <a:picLocks noChangeAspect="1"/>
          </p:cNvPicPr>
          <p:nvPr/>
        </p:nvPicPr>
        <p:blipFill>
          <a:blip r:embed="rId4"/>
          <a:stretch>
            <a:fillRect/>
          </a:stretch>
        </p:blipFill>
        <p:spPr>
          <a:xfrm>
            <a:off x="2362200" y="3810000"/>
            <a:ext cx="5866352" cy="3153164"/>
          </a:xfrm>
          <a:prstGeom prst="rect">
            <a:avLst/>
          </a:prstGeom>
        </p:spPr>
      </p:pic>
      <p:sp>
        <p:nvSpPr>
          <p:cNvPr id="6" name="Title 1"/>
          <p:cNvSpPr txBox="1">
            <a:spLocks/>
          </p:cNvSpPr>
          <p:nvPr/>
        </p:nvSpPr>
        <p:spPr>
          <a:xfrm>
            <a:off x="10363200" y="4663476"/>
            <a:ext cx="1981200" cy="17510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rgbClr val="F15A2E"/>
                </a:solidFill>
                <a:latin typeface="D-DIN" panose="020B0504030202030204" pitchFamily="34" charset="0"/>
                <a:ea typeface="+mj-ea"/>
                <a:cs typeface="+mj-cs"/>
              </a:defRPr>
            </a:lvl1pPr>
          </a:lstStyle>
          <a:p>
            <a:pPr>
              <a:defRPr/>
            </a:pPr>
            <a:r>
              <a:rPr lang="en-US" sz="2000" dirty="0" smtClean="0">
                <a:solidFill>
                  <a:schemeClr val="accent6">
                    <a:lumMod val="50000"/>
                  </a:schemeClr>
                </a:solidFill>
                <a:latin typeface="Century Schoolbook" panose="02040604050505020304" pitchFamily="18" charset="0"/>
              </a:rPr>
              <a:t>( Dec 2014 )</a:t>
            </a:r>
            <a:br>
              <a:rPr lang="en-US" sz="2000" dirty="0" smtClean="0">
                <a:solidFill>
                  <a:schemeClr val="accent6">
                    <a:lumMod val="50000"/>
                  </a:schemeClr>
                </a:solidFill>
                <a:latin typeface="Century Schoolbook" panose="02040604050505020304" pitchFamily="18" charset="0"/>
              </a:rPr>
            </a:br>
            <a:r>
              <a:rPr lang="en-US" sz="2000" dirty="0" smtClean="0">
                <a:solidFill>
                  <a:schemeClr val="accent6">
                    <a:lumMod val="50000"/>
                  </a:schemeClr>
                </a:solidFill>
                <a:latin typeface="Century Schoolbook" panose="02040604050505020304" pitchFamily="18" charset="0"/>
              </a:rPr>
              <a:t>Awash River Bridge, 145 </a:t>
            </a:r>
            <a:r>
              <a:rPr lang="en-US" sz="2000" dirty="0" err="1" smtClean="0">
                <a:solidFill>
                  <a:schemeClr val="accent6">
                    <a:lumMod val="50000"/>
                  </a:schemeClr>
                </a:solidFill>
                <a:latin typeface="Century Schoolbook" panose="02040604050505020304" pitchFamily="18" charset="0"/>
              </a:rPr>
              <a:t>mt</a:t>
            </a:r>
            <a:r>
              <a:rPr lang="en-US" sz="2000" dirty="0" smtClean="0">
                <a:solidFill>
                  <a:schemeClr val="accent6">
                    <a:lumMod val="50000"/>
                  </a:schemeClr>
                </a:solidFill>
                <a:latin typeface="Century Schoolbook" panose="02040604050505020304" pitchFamily="18" charset="0"/>
              </a:rPr>
              <a:t>, Japan grant aid</a:t>
            </a:r>
            <a:endParaRPr lang="en-US" sz="2000" dirty="0">
              <a:solidFill>
                <a:schemeClr val="accent6">
                  <a:lumMod val="50000"/>
                </a:schemeClr>
              </a:solidFill>
              <a:latin typeface="Century Schoolbook" panose="02040604050505020304" pitchFamily="18" charset="0"/>
            </a:endParaRPr>
          </a:p>
        </p:txBody>
      </p:sp>
      <p:sp>
        <p:nvSpPr>
          <p:cNvPr id="10" name="Title 1"/>
          <p:cNvSpPr txBox="1">
            <a:spLocks/>
          </p:cNvSpPr>
          <p:nvPr/>
        </p:nvSpPr>
        <p:spPr>
          <a:xfrm>
            <a:off x="4404302" y="2052569"/>
            <a:ext cx="2569518" cy="999893"/>
          </a:xfrm>
          <a:prstGeom prst="rect">
            <a:avLst/>
          </a:prstGeom>
        </p:spPr>
        <p:txBody>
          <a:bodyPr vert="horz" lIns="91440" tIns="45720" rIns="91440" bIns="45720" rtlCol="0" anchor="b">
            <a:normAutofit fontScale="70000" lnSpcReduction="20000"/>
          </a:bodyPr>
          <a:lstStyle>
            <a:lvl1pPr algn="l" defTabSz="914400" rtl="0" eaLnBrk="1" latinLnBrk="0" hangingPunct="1">
              <a:lnSpc>
                <a:spcPct val="90000"/>
              </a:lnSpc>
              <a:spcBef>
                <a:spcPct val="0"/>
              </a:spcBef>
              <a:buNone/>
              <a:defRPr sz="6000" b="1" kern="1200">
                <a:solidFill>
                  <a:srgbClr val="F15A2E"/>
                </a:solidFill>
                <a:latin typeface="D-DIN" panose="020B0504030202030204" pitchFamily="34" charset="0"/>
                <a:ea typeface="+mj-ea"/>
                <a:cs typeface="+mj-cs"/>
              </a:defRPr>
            </a:lvl1pPr>
          </a:lstStyle>
          <a:p>
            <a:pPr>
              <a:defRPr/>
            </a:pPr>
            <a:r>
              <a:rPr lang="en-US" sz="2800" dirty="0" smtClean="0">
                <a:solidFill>
                  <a:schemeClr val="accent6">
                    <a:lumMod val="50000"/>
                  </a:schemeClr>
                </a:solidFill>
                <a:latin typeface="Century Schoolbook" panose="02040604050505020304" pitchFamily="18" charset="0"/>
              </a:rPr>
              <a:t>( August 2008 )</a:t>
            </a:r>
            <a:br>
              <a:rPr lang="en-US" sz="2800" dirty="0" smtClean="0">
                <a:solidFill>
                  <a:schemeClr val="accent6">
                    <a:lumMod val="50000"/>
                  </a:schemeClr>
                </a:solidFill>
                <a:latin typeface="Century Schoolbook" panose="02040604050505020304" pitchFamily="18" charset="0"/>
              </a:rPr>
            </a:br>
            <a:r>
              <a:rPr lang="en-US" sz="2800" dirty="0" err="1" smtClean="0">
                <a:solidFill>
                  <a:schemeClr val="accent6">
                    <a:lumMod val="50000"/>
                  </a:schemeClr>
                </a:solidFill>
                <a:latin typeface="Century Schoolbook" panose="02040604050505020304" pitchFamily="18" charset="0"/>
              </a:rPr>
              <a:t>Abay</a:t>
            </a:r>
            <a:r>
              <a:rPr lang="en-US" sz="2800" dirty="0" smtClean="0">
                <a:solidFill>
                  <a:schemeClr val="accent6">
                    <a:lumMod val="50000"/>
                  </a:schemeClr>
                </a:solidFill>
                <a:latin typeface="Century Schoolbook" panose="02040604050505020304" pitchFamily="18" charset="0"/>
              </a:rPr>
              <a:t> No 6  Bridge, 303 </a:t>
            </a:r>
            <a:r>
              <a:rPr lang="en-US" sz="2800" dirty="0" err="1" smtClean="0">
                <a:solidFill>
                  <a:schemeClr val="accent6">
                    <a:lumMod val="50000"/>
                  </a:schemeClr>
                </a:solidFill>
                <a:latin typeface="Century Schoolbook" panose="02040604050505020304" pitchFamily="18" charset="0"/>
              </a:rPr>
              <a:t>mt</a:t>
            </a:r>
            <a:r>
              <a:rPr lang="en-US" sz="2800" dirty="0" smtClean="0">
                <a:solidFill>
                  <a:schemeClr val="accent6">
                    <a:lumMod val="50000"/>
                  </a:schemeClr>
                </a:solidFill>
                <a:latin typeface="Century Schoolbook" panose="02040604050505020304" pitchFamily="18" charset="0"/>
              </a:rPr>
              <a:t>, Japan grant aid</a:t>
            </a:r>
            <a:endParaRPr lang="en-US" sz="2800" dirty="0">
              <a:solidFill>
                <a:schemeClr val="accent6">
                  <a:lumMod val="50000"/>
                </a:schemeClr>
              </a:solidFill>
              <a:latin typeface="Century Schoolbook" panose="02040604050505020304" pitchFamily="18" charset="0"/>
            </a:endParaRPr>
          </a:p>
        </p:txBody>
      </p:sp>
      <p:sp>
        <p:nvSpPr>
          <p:cNvPr id="12" name="Title 1"/>
          <p:cNvSpPr txBox="1">
            <a:spLocks/>
          </p:cNvSpPr>
          <p:nvPr/>
        </p:nvSpPr>
        <p:spPr>
          <a:xfrm>
            <a:off x="-20444" y="5029199"/>
            <a:ext cx="2377068" cy="97841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rgbClr val="F15A2E"/>
                </a:solidFill>
                <a:latin typeface="D-DIN" panose="020B0504030202030204" pitchFamily="34" charset="0"/>
                <a:ea typeface="+mj-ea"/>
                <a:cs typeface="+mj-cs"/>
              </a:defRPr>
            </a:lvl1pPr>
          </a:lstStyle>
          <a:p>
            <a:pPr>
              <a:defRPr/>
            </a:pPr>
            <a:r>
              <a:rPr lang="en-US" sz="2000" dirty="0" smtClean="0">
                <a:solidFill>
                  <a:schemeClr val="accent6">
                    <a:lumMod val="50000"/>
                  </a:schemeClr>
                </a:solidFill>
                <a:latin typeface="Century Schoolbook" panose="02040604050505020304" pitchFamily="18" charset="0"/>
              </a:rPr>
              <a:t>( Dec 2004 )</a:t>
            </a:r>
            <a:br>
              <a:rPr lang="en-US" sz="2000" dirty="0" smtClean="0">
                <a:solidFill>
                  <a:schemeClr val="accent6">
                    <a:lumMod val="50000"/>
                  </a:schemeClr>
                </a:solidFill>
                <a:latin typeface="Century Schoolbook" panose="02040604050505020304" pitchFamily="18" charset="0"/>
              </a:rPr>
            </a:br>
            <a:r>
              <a:rPr lang="en-US" sz="2000" dirty="0" err="1" smtClean="0">
                <a:solidFill>
                  <a:schemeClr val="accent6">
                    <a:lumMod val="50000"/>
                  </a:schemeClr>
                </a:solidFill>
                <a:latin typeface="Century Schoolbook" panose="02040604050505020304" pitchFamily="18" charset="0"/>
              </a:rPr>
              <a:t>Tekeze</a:t>
            </a:r>
            <a:r>
              <a:rPr lang="en-US" sz="2000" dirty="0" smtClean="0">
                <a:solidFill>
                  <a:schemeClr val="accent6">
                    <a:lumMod val="50000"/>
                  </a:schemeClr>
                </a:solidFill>
                <a:latin typeface="Century Schoolbook" panose="02040604050505020304" pitchFamily="18" charset="0"/>
              </a:rPr>
              <a:t> River Bridge, 440 </a:t>
            </a:r>
            <a:r>
              <a:rPr lang="en-US" sz="2000" dirty="0" err="1" smtClean="0">
                <a:solidFill>
                  <a:schemeClr val="accent6">
                    <a:lumMod val="50000"/>
                  </a:schemeClr>
                </a:solidFill>
                <a:latin typeface="Century Schoolbook" panose="02040604050505020304" pitchFamily="18" charset="0"/>
              </a:rPr>
              <a:t>mt</a:t>
            </a:r>
            <a:r>
              <a:rPr lang="en-US" sz="2000" dirty="0" smtClean="0">
                <a:solidFill>
                  <a:schemeClr val="accent6">
                    <a:lumMod val="50000"/>
                  </a:schemeClr>
                </a:solidFill>
                <a:latin typeface="Century Schoolbook" panose="02040604050505020304" pitchFamily="18" charset="0"/>
              </a:rPr>
              <a:t>, </a:t>
            </a:r>
            <a:endParaRPr lang="en-US" sz="2000" dirty="0">
              <a:solidFill>
                <a:schemeClr val="accent6">
                  <a:lumMod val="50000"/>
                </a:schemeClr>
              </a:solidFill>
              <a:latin typeface="Century Schoolbook" panose="02040604050505020304" pitchFamily="18" charset="0"/>
            </a:endParaRPr>
          </a:p>
        </p:txBody>
      </p:sp>
      <p:sp>
        <p:nvSpPr>
          <p:cNvPr id="13" name="Rectangle 12"/>
          <p:cNvSpPr/>
          <p:nvPr/>
        </p:nvSpPr>
        <p:spPr>
          <a:xfrm>
            <a:off x="0" y="125968"/>
            <a:ext cx="4750018" cy="369332"/>
          </a:xfrm>
          <a:prstGeom prst="rect">
            <a:avLst/>
          </a:prstGeom>
        </p:spPr>
        <p:txBody>
          <a:bodyPr wrap="none">
            <a:spAutoFit/>
          </a:bodyPr>
          <a:lstStyle/>
          <a:p>
            <a:pPr defTabSz="1219170">
              <a:buClr>
                <a:srgbClr val="595959"/>
              </a:buClr>
              <a:buSzPts val="2800"/>
              <a:defRPr/>
            </a:pPr>
            <a:r>
              <a:rPr lang="en-US" b="1" kern="0" dirty="0">
                <a:solidFill>
                  <a:srgbClr val="F15A2E"/>
                </a:solidFill>
                <a:latin typeface="D-DIN"/>
              </a:rPr>
              <a:t>INTRODUCTION TO ETHIOPIAN BRIDGES</a:t>
            </a:r>
          </a:p>
        </p:txBody>
      </p:sp>
    </p:spTree>
    <p:extLst>
      <p:ext uri="{BB962C8B-B14F-4D97-AF65-F5344CB8AC3E}">
        <p14:creationId xmlns:p14="http://schemas.microsoft.com/office/powerpoint/2010/main" val="32229722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305441"/>
            <a:ext cx="8145505" cy="4892372"/>
          </a:xfrm>
          <a:prstGeom prst="rect">
            <a:avLst/>
          </a:prstGeom>
        </p:spPr>
      </p:pic>
      <p:sp>
        <p:nvSpPr>
          <p:cNvPr id="3" name="Rectangle 2"/>
          <p:cNvSpPr/>
          <p:nvPr/>
        </p:nvSpPr>
        <p:spPr>
          <a:xfrm>
            <a:off x="0" y="7434"/>
            <a:ext cx="4750018" cy="369332"/>
          </a:xfrm>
          <a:prstGeom prst="rect">
            <a:avLst/>
          </a:prstGeom>
        </p:spPr>
        <p:txBody>
          <a:bodyPr wrap="none">
            <a:spAutoFit/>
          </a:bodyPr>
          <a:lstStyle/>
          <a:p>
            <a:pPr defTabSz="1219170">
              <a:buClr>
                <a:srgbClr val="595959"/>
              </a:buClr>
              <a:buSzPts val="2800"/>
              <a:defRPr/>
            </a:pPr>
            <a:r>
              <a:rPr lang="en-US" b="1" kern="0" dirty="0">
                <a:solidFill>
                  <a:srgbClr val="F15A2E"/>
                </a:solidFill>
                <a:latin typeface="D-DIN"/>
              </a:rPr>
              <a:t>INTRODUCTION TO ETHIOPIAN BRIDGES</a:t>
            </a:r>
          </a:p>
        </p:txBody>
      </p:sp>
      <p:sp>
        <p:nvSpPr>
          <p:cNvPr id="5" name="Rectangle 4"/>
          <p:cNvSpPr/>
          <p:nvPr/>
        </p:nvSpPr>
        <p:spPr>
          <a:xfrm>
            <a:off x="257388" y="640525"/>
            <a:ext cx="9611927" cy="646331"/>
          </a:xfrm>
          <a:prstGeom prst="rect">
            <a:avLst/>
          </a:prstGeom>
        </p:spPr>
        <p:txBody>
          <a:bodyPr wrap="none">
            <a:spAutoFit/>
          </a:bodyPr>
          <a:lstStyle/>
          <a:p>
            <a:pPr defTabSz="1219170">
              <a:buClr>
                <a:srgbClr val="595959"/>
              </a:buClr>
              <a:buSzPts val="2800"/>
              <a:defRPr/>
            </a:pPr>
            <a:r>
              <a:rPr lang="en-US" sz="2400" b="1" kern="0" dirty="0" smtClean="0">
                <a:solidFill>
                  <a:srgbClr val="00B050"/>
                </a:solidFill>
                <a:latin typeface="Book Antiqua" panose="02040602050305030304" pitchFamily="18" charset="0"/>
              </a:rPr>
              <a:t>Symbol of </a:t>
            </a:r>
            <a:r>
              <a:rPr lang="en-US" sz="2400" b="1" kern="0" dirty="0">
                <a:solidFill>
                  <a:srgbClr val="00B050"/>
                </a:solidFill>
                <a:latin typeface="Book Antiqua" panose="02040602050305030304" pitchFamily="18" charset="0"/>
              </a:rPr>
              <a:t>modern </a:t>
            </a:r>
            <a:r>
              <a:rPr lang="en-US" sz="2400" b="1" kern="0" dirty="0" smtClean="0">
                <a:solidFill>
                  <a:srgbClr val="00B050"/>
                </a:solidFill>
                <a:latin typeface="Book Antiqua" panose="02040602050305030304" pitchFamily="18" charset="0"/>
              </a:rPr>
              <a:t>bridges Transition from </a:t>
            </a:r>
            <a:r>
              <a:rPr lang="en-US" sz="3600" b="1" kern="0" dirty="0" smtClean="0">
                <a:solidFill>
                  <a:srgbClr val="00B050"/>
                </a:solidFill>
                <a:latin typeface="Book Antiqua" panose="02040602050305030304" pitchFamily="18" charset="0"/>
              </a:rPr>
              <a:t>20</a:t>
            </a:r>
            <a:r>
              <a:rPr lang="en-US" sz="3600" b="1" kern="0" baseline="30000" dirty="0" smtClean="0">
                <a:solidFill>
                  <a:srgbClr val="00B050"/>
                </a:solidFill>
                <a:latin typeface="Book Antiqua" panose="02040602050305030304" pitchFamily="18" charset="0"/>
              </a:rPr>
              <a:t>th</a:t>
            </a:r>
            <a:r>
              <a:rPr lang="en-US" sz="3600" b="1" kern="0" dirty="0" smtClean="0">
                <a:solidFill>
                  <a:srgbClr val="00B050"/>
                </a:solidFill>
                <a:latin typeface="Book Antiqua" panose="02040602050305030304" pitchFamily="18" charset="0"/>
              </a:rPr>
              <a:t> to 21</a:t>
            </a:r>
            <a:r>
              <a:rPr lang="en-US" sz="3600" b="1" kern="0" baseline="30000" dirty="0" smtClean="0">
                <a:solidFill>
                  <a:srgbClr val="00B050"/>
                </a:solidFill>
                <a:latin typeface="Book Antiqua" panose="02040602050305030304" pitchFamily="18" charset="0"/>
              </a:rPr>
              <a:t>st</a:t>
            </a:r>
            <a:r>
              <a:rPr lang="en-US" sz="3600" b="1" kern="0" dirty="0" smtClean="0">
                <a:solidFill>
                  <a:srgbClr val="00B050"/>
                </a:solidFill>
                <a:latin typeface="Book Antiqua" panose="02040602050305030304" pitchFamily="18" charset="0"/>
              </a:rPr>
              <a:t> </a:t>
            </a:r>
            <a:r>
              <a:rPr lang="en-US" sz="2400" b="1" kern="0" dirty="0" smtClean="0">
                <a:solidFill>
                  <a:srgbClr val="00B050"/>
                </a:solidFill>
                <a:latin typeface="Book Antiqua" panose="02040602050305030304" pitchFamily="18" charset="0"/>
              </a:rPr>
              <a:t>century</a:t>
            </a:r>
            <a:endParaRPr lang="en-US" sz="2400" b="1" kern="0" dirty="0">
              <a:solidFill>
                <a:srgbClr val="00B050"/>
              </a:solidFill>
              <a:latin typeface="Book Antiqua" panose="02040602050305030304" pitchFamily="18" charset="0"/>
            </a:endParaRPr>
          </a:p>
        </p:txBody>
      </p:sp>
      <p:sp>
        <p:nvSpPr>
          <p:cNvPr id="6" name="Rectangle 5"/>
          <p:cNvSpPr/>
          <p:nvPr/>
        </p:nvSpPr>
        <p:spPr>
          <a:xfrm>
            <a:off x="9601200" y="2133600"/>
            <a:ext cx="2452804" cy="3046988"/>
          </a:xfrm>
          <a:prstGeom prst="rect">
            <a:avLst/>
          </a:prstGeom>
        </p:spPr>
        <p:txBody>
          <a:bodyPr wrap="square">
            <a:spAutoFit/>
          </a:bodyPr>
          <a:lstStyle/>
          <a:p>
            <a:pPr defTabSz="1219170">
              <a:buClr>
                <a:srgbClr val="595959"/>
              </a:buClr>
              <a:buSzPts val="2800"/>
              <a:defRPr/>
            </a:pPr>
            <a:r>
              <a:rPr lang="en-US" sz="2400" b="1" kern="0" dirty="0" smtClean="0">
                <a:latin typeface="Book Antiqua" panose="02040602050305030304" pitchFamily="18" charset="0"/>
              </a:rPr>
              <a:t>The Blue Nile river bridge </a:t>
            </a:r>
          </a:p>
          <a:p>
            <a:pPr defTabSz="1219170">
              <a:buClr>
                <a:srgbClr val="595959"/>
              </a:buClr>
              <a:buSzPts val="2800"/>
              <a:defRPr/>
            </a:pPr>
            <a:endParaRPr lang="en-US" sz="2400" b="1" kern="0" dirty="0">
              <a:latin typeface="Book Antiqua" panose="02040602050305030304" pitchFamily="18" charset="0"/>
            </a:endParaRPr>
          </a:p>
          <a:p>
            <a:pPr defTabSz="1219170">
              <a:buClr>
                <a:srgbClr val="595959"/>
              </a:buClr>
              <a:buSzPts val="2800"/>
              <a:defRPr/>
            </a:pPr>
            <a:r>
              <a:rPr lang="en-US" sz="2400" b="1" kern="0" dirty="0" smtClean="0">
                <a:latin typeface="Book Antiqua" panose="02040602050305030304" pitchFamily="18" charset="0"/>
              </a:rPr>
              <a:t>From RC Arch bridge ( 1947) to </a:t>
            </a:r>
          </a:p>
          <a:p>
            <a:pPr defTabSz="1219170">
              <a:buClr>
                <a:srgbClr val="595959"/>
              </a:buClr>
              <a:buSzPts val="2800"/>
              <a:defRPr/>
            </a:pPr>
            <a:r>
              <a:rPr lang="en-US" sz="2400" b="1" kern="0" dirty="0" err="1" smtClean="0">
                <a:latin typeface="Book Antiqua" panose="02040602050305030304" pitchFamily="18" charset="0"/>
              </a:rPr>
              <a:t>Extradosed</a:t>
            </a:r>
            <a:r>
              <a:rPr lang="en-US" sz="2400" b="1" kern="0" dirty="0" smtClean="0">
                <a:latin typeface="Book Antiqua" panose="02040602050305030304" pitchFamily="18" charset="0"/>
              </a:rPr>
              <a:t> dosed bridge      ( 2008)</a:t>
            </a:r>
            <a:endParaRPr lang="en-US" sz="2400" b="1" kern="0" dirty="0">
              <a:latin typeface="Book Antiqua" panose="02040602050305030304" pitchFamily="18" charset="0"/>
            </a:endParaRPr>
          </a:p>
        </p:txBody>
      </p:sp>
    </p:spTree>
    <p:extLst>
      <p:ext uri="{BB962C8B-B14F-4D97-AF65-F5344CB8AC3E}">
        <p14:creationId xmlns:p14="http://schemas.microsoft.com/office/powerpoint/2010/main" val="24478365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229" y="1442081"/>
            <a:ext cx="8413207" cy="4730119"/>
          </a:xfrm>
          <a:prstGeom prst="rect">
            <a:avLst/>
          </a:prstGeom>
        </p:spPr>
      </p:pic>
      <p:sp>
        <p:nvSpPr>
          <p:cNvPr id="2" name="Rectangle 1"/>
          <p:cNvSpPr/>
          <p:nvPr/>
        </p:nvSpPr>
        <p:spPr>
          <a:xfrm>
            <a:off x="914400" y="611084"/>
            <a:ext cx="9220200" cy="830997"/>
          </a:xfrm>
          <a:prstGeom prst="rect">
            <a:avLst/>
          </a:prstGeom>
        </p:spPr>
        <p:txBody>
          <a:bodyPr wrap="square">
            <a:spAutoFit/>
          </a:bodyPr>
          <a:lstStyle/>
          <a:p>
            <a:r>
              <a:rPr lang="en-US" sz="4800" dirty="0">
                <a:solidFill>
                  <a:srgbClr val="008E47"/>
                </a:solidFill>
              </a:rPr>
              <a:t>Best </a:t>
            </a:r>
            <a:r>
              <a:rPr lang="en-US" sz="4800" dirty="0" smtClean="0">
                <a:solidFill>
                  <a:srgbClr val="008E47"/>
                </a:solidFill>
              </a:rPr>
              <a:t>Bridge for </a:t>
            </a:r>
            <a:r>
              <a:rPr lang="en-US" sz="4800" dirty="0">
                <a:solidFill>
                  <a:srgbClr val="008E47"/>
                </a:solidFill>
              </a:rPr>
              <a:t>Prosperous Ethiopia</a:t>
            </a:r>
          </a:p>
        </p:txBody>
      </p:sp>
      <p:sp>
        <p:nvSpPr>
          <p:cNvPr id="5" name="Title 1"/>
          <p:cNvSpPr txBox="1">
            <a:spLocks/>
          </p:cNvSpPr>
          <p:nvPr/>
        </p:nvSpPr>
        <p:spPr>
          <a:xfrm>
            <a:off x="9139436" y="2438400"/>
            <a:ext cx="2838832" cy="2133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rgbClr val="F15A2E"/>
                </a:solidFill>
                <a:latin typeface="D-DIN" panose="020B0504030202030204" pitchFamily="34" charset="0"/>
                <a:ea typeface="+mj-ea"/>
                <a:cs typeface="+mj-cs"/>
              </a:defRPr>
            </a:lvl1pPr>
          </a:lstStyle>
          <a:p>
            <a:pPr>
              <a:defRPr/>
            </a:pPr>
            <a:r>
              <a:rPr lang="en-US" sz="2000" dirty="0" smtClean="0">
                <a:solidFill>
                  <a:schemeClr val="accent6">
                    <a:lumMod val="50000"/>
                  </a:schemeClr>
                </a:solidFill>
                <a:latin typeface="Century Schoolbook" panose="02040604050505020304" pitchFamily="18" charset="0"/>
              </a:rPr>
              <a:t>10</a:t>
            </a:r>
            <a:r>
              <a:rPr lang="en-US" sz="2000" baseline="30000" dirty="0" smtClean="0">
                <a:solidFill>
                  <a:schemeClr val="accent6">
                    <a:lumMod val="50000"/>
                  </a:schemeClr>
                </a:solidFill>
                <a:latin typeface="Century Schoolbook" panose="02040604050505020304" pitchFamily="18" charset="0"/>
              </a:rPr>
              <a:t>th</a:t>
            </a:r>
            <a:r>
              <a:rPr lang="en-US" sz="2000" dirty="0" smtClean="0">
                <a:solidFill>
                  <a:schemeClr val="accent6">
                    <a:lumMod val="50000"/>
                  </a:schemeClr>
                </a:solidFill>
                <a:latin typeface="Century Schoolbook" panose="02040604050505020304" pitchFamily="18" charset="0"/>
              </a:rPr>
              <a:t> bridge crossing the </a:t>
            </a:r>
            <a:r>
              <a:rPr lang="en-US" sz="2000" dirty="0" err="1" smtClean="0">
                <a:solidFill>
                  <a:schemeClr val="accent6">
                    <a:lumMod val="50000"/>
                  </a:schemeClr>
                </a:solidFill>
                <a:latin typeface="Century Schoolbook" panose="02040604050505020304" pitchFamily="18" charset="0"/>
              </a:rPr>
              <a:t>Abay</a:t>
            </a:r>
            <a:r>
              <a:rPr lang="en-US" sz="2000" dirty="0" smtClean="0">
                <a:solidFill>
                  <a:schemeClr val="accent6">
                    <a:lumMod val="50000"/>
                  </a:schemeClr>
                </a:solidFill>
                <a:latin typeface="Century Schoolbook" panose="02040604050505020304" pitchFamily="18" charset="0"/>
              </a:rPr>
              <a:t> ( Blue Nile) River</a:t>
            </a:r>
          </a:p>
          <a:p>
            <a:pPr>
              <a:defRPr/>
            </a:pPr>
            <a:r>
              <a:rPr lang="en-US" sz="2000" dirty="0" smtClean="0">
                <a:solidFill>
                  <a:schemeClr val="accent6">
                    <a:lumMod val="50000"/>
                  </a:schemeClr>
                </a:solidFill>
                <a:latin typeface="Century Schoolbook" panose="02040604050505020304" pitchFamily="18" charset="0"/>
              </a:rPr>
              <a:t>Sep 2019 – August 2022 )</a:t>
            </a:r>
            <a:br>
              <a:rPr lang="en-US" sz="2000" dirty="0" smtClean="0">
                <a:solidFill>
                  <a:schemeClr val="accent6">
                    <a:lumMod val="50000"/>
                  </a:schemeClr>
                </a:solidFill>
                <a:latin typeface="Century Schoolbook" panose="02040604050505020304" pitchFamily="18" charset="0"/>
              </a:rPr>
            </a:br>
            <a:r>
              <a:rPr lang="en-US" sz="2000" dirty="0" smtClean="0">
                <a:solidFill>
                  <a:schemeClr val="accent6">
                    <a:lumMod val="50000"/>
                  </a:schemeClr>
                </a:solidFill>
                <a:latin typeface="Century Schoolbook" panose="02040604050505020304" pitchFamily="18" charset="0"/>
              </a:rPr>
              <a:t>380 </a:t>
            </a:r>
            <a:r>
              <a:rPr lang="en-US" sz="2000" dirty="0" err="1" smtClean="0">
                <a:solidFill>
                  <a:schemeClr val="accent6">
                    <a:lumMod val="50000"/>
                  </a:schemeClr>
                </a:solidFill>
                <a:latin typeface="Century Schoolbook" panose="02040604050505020304" pitchFamily="18" charset="0"/>
              </a:rPr>
              <a:t>mt</a:t>
            </a:r>
            <a:endParaRPr lang="en-US" sz="2000" dirty="0">
              <a:solidFill>
                <a:schemeClr val="accent6">
                  <a:lumMod val="50000"/>
                </a:schemeClr>
              </a:solidFill>
              <a:latin typeface="Century Schoolbook" panose="02040604050505020304" pitchFamily="18" charset="0"/>
            </a:endParaRPr>
          </a:p>
        </p:txBody>
      </p:sp>
      <p:sp>
        <p:nvSpPr>
          <p:cNvPr id="7" name="Rectangle 6"/>
          <p:cNvSpPr/>
          <p:nvPr/>
        </p:nvSpPr>
        <p:spPr>
          <a:xfrm>
            <a:off x="0" y="7434"/>
            <a:ext cx="4750018" cy="369332"/>
          </a:xfrm>
          <a:prstGeom prst="rect">
            <a:avLst/>
          </a:prstGeom>
        </p:spPr>
        <p:txBody>
          <a:bodyPr wrap="none">
            <a:spAutoFit/>
          </a:bodyPr>
          <a:lstStyle/>
          <a:p>
            <a:pPr defTabSz="1219170">
              <a:buClr>
                <a:srgbClr val="595959"/>
              </a:buClr>
              <a:buSzPts val="2800"/>
              <a:defRPr/>
            </a:pPr>
            <a:r>
              <a:rPr lang="en-US" b="1" kern="0" dirty="0">
                <a:solidFill>
                  <a:srgbClr val="F15A2E"/>
                </a:solidFill>
                <a:latin typeface="D-DIN"/>
              </a:rPr>
              <a:t>INTRODUCTION TO ETHIOPIAN BRIDGES</a:t>
            </a:r>
          </a:p>
        </p:txBody>
      </p:sp>
    </p:spTree>
    <p:extLst>
      <p:ext uri="{BB962C8B-B14F-4D97-AF65-F5344CB8AC3E}">
        <p14:creationId xmlns:p14="http://schemas.microsoft.com/office/powerpoint/2010/main" val="42665396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2841" y="3326285"/>
            <a:ext cx="5468473" cy="3074515"/>
          </a:xfrm>
          <a:prstGeom prst="rect">
            <a:avLst/>
          </a:prstGeom>
        </p:spPr>
      </p:pic>
      <p:pic>
        <p:nvPicPr>
          <p:cNvPr id="5" name="Picture 3" descr="D:\All in one\Bridges in Ethiopia\Ethiopian Bridge Pictures\AAbay NO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295400"/>
            <a:ext cx="4044640" cy="29367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86321"/>
            <a:ext cx="5115503" cy="369332"/>
          </a:xfrm>
          <a:prstGeom prst="rect">
            <a:avLst/>
          </a:prstGeom>
        </p:spPr>
        <p:txBody>
          <a:bodyPr wrap="none">
            <a:spAutoFit/>
          </a:bodyPr>
          <a:lstStyle/>
          <a:p>
            <a:pPr defTabSz="1219170">
              <a:buClr>
                <a:srgbClr val="595959"/>
              </a:buClr>
              <a:buSzPts val="2800"/>
              <a:defRPr/>
            </a:pPr>
            <a:r>
              <a:rPr lang="en-US" b="1" kern="0" dirty="0">
                <a:solidFill>
                  <a:srgbClr val="F15A2E"/>
                </a:solidFill>
                <a:latin typeface="Book Antiqua" panose="02040602050305030304" pitchFamily="18" charset="0"/>
              </a:rPr>
              <a:t>INTRODUCTION TO ETHIOPIAN BRIDGES</a:t>
            </a:r>
          </a:p>
        </p:txBody>
      </p:sp>
      <p:sp>
        <p:nvSpPr>
          <p:cNvPr id="7" name="Rectangle 6"/>
          <p:cNvSpPr/>
          <p:nvPr/>
        </p:nvSpPr>
        <p:spPr>
          <a:xfrm>
            <a:off x="221166" y="4157280"/>
            <a:ext cx="800219" cy="461665"/>
          </a:xfrm>
          <a:prstGeom prst="rect">
            <a:avLst/>
          </a:prstGeom>
        </p:spPr>
        <p:txBody>
          <a:bodyPr wrap="none">
            <a:spAutoFit/>
          </a:bodyPr>
          <a:lstStyle/>
          <a:p>
            <a:pPr defTabSz="1219170">
              <a:buClr>
                <a:srgbClr val="595959"/>
              </a:buClr>
              <a:buSzPts val="2800"/>
              <a:defRPr/>
            </a:pPr>
            <a:r>
              <a:rPr lang="en-US" sz="2400" b="1" kern="0" dirty="0" smtClean="0">
                <a:solidFill>
                  <a:srgbClr val="F15A2E"/>
                </a:solidFill>
                <a:latin typeface="Book Antiqua" panose="02040602050305030304" pitchFamily="18" charset="0"/>
              </a:rPr>
              <a:t>1619</a:t>
            </a:r>
            <a:endParaRPr lang="en-US" sz="2400" b="1" kern="0" dirty="0">
              <a:solidFill>
                <a:srgbClr val="F15A2E"/>
              </a:solidFill>
              <a:latin typeface="Book Antiqua" panose="02040602050305030304" pitchFamily="18" charset="0"/>
            </a:endParaRPr>
          </a:p>
        </p:txBody>
      </p:sp>
      <p:sp>
        <p:nvSpPr>
          <p:cNvPr id="9" name="Rectangle 8"/>
          <p:cNvSpPr/>
          <p:nvPr/>
        </p:nvSpPr>
        <p:spPr>
          <a:xfrm>
            <a:off x="4753430" y="740962"/>
            <a:ext cx="6710491" cy="2585323"/>
          </a:xfrm>
          <a:prstGeom prst="rect">
            <a:avLst/>
          </a:prstGeom>
        </p:spPr>
        <p:txBody>
          <a:bodyPr wrap="none">
            <a:spAutoFit/>
          </a:bodyPr>
          <a:lstStyle/>
          <a:p>
            <a:pPr algn="just" defTabSz="1219170">
              <a:buClr>
                <a:srgbClr val="595959"/>
              </a:buClr>
              <a:buSzPts val="2800"/>
              <a:defRPr/>
            </a:pPr>
            <a:r>
              <a:rPr lang="en-US" b="1" kern="0" dirty="0" smtClean="0">
                <a:solidFill>
                  <a:srgbClr val="008E47"/>
                </a:solidFill>
                <a:latin typeface="Book Antiqua" panose="02040602050305030304" pitchFamily="18" charset="0"/>
              </a:rPr>
              <a:t>After just 400 years since the first modern arch bridge </a:t>
            </a:r>
          </a:p>
          <a:p>
            <a:pPr algn="just" defTabSz="1219170">
              <a:buClr>
                <a:srgbClr val="595959"/>
              </a:buClr>
              <a:buSzPts val="2800"/>
              <a:defRPr/>
            </a:pPr>
            <a:r>
              <a:rPr lang="en-US" b="1" kern="0" dirty="0" smtClean="0">
                <a:solidFill>
                  <a:srgbClr val="008E47"/>
                </a:solidFill>
                <a:latin typeface="Book Antiqua" panose="02040602050305030304" pitchFamily="18" charset="0"/>
              </a:rPr>
              <a:t>was constructed over the Blue Nile bridge, another modern </a:t>
            </a:r>
          </a:p>
          <a:p>
            <a:pPr algn="just" defTabSz="1219170">
              <a:buClr>
                <a:srgbClr val="595959"/>
              </a:buClr>
              <a:buSzPts val="2800"/>
              <a:defRPr/>
            </a:pPr>
            <a:r>
              <a:rPr lang="en-US" b="1" kern="0" dirty="0" err="1" smtClean="0">
                <a:solidFill>
                  <a:srgbClr val="008E47"/>
                </a:solidFill>
                <a:latin typeface="Book Antiqua" panose="02040602050305030304" pitchFamily="18" charset="0"/>
              </a:rPr>
              <a:t>extradosed</a:t>
            </a:r>
            <a:r>
              <a:rPr lang="en-US" b="1" kern="0" dirty="0" smtClean="0">
                <a:solidFill>
                  <a:srgbClr val="008E47"/>
                </a:solidFill>
                <a:latin typeface="Book Antiqua" panose="02040602050305030304" pitchFamily="18" charset="0"/>
              </a:rPr>
              <a:t> bridge is being constructed over same River.</a:t>
            </a:r>
          </a:p>
          <a:p>
            <a:pPr algn="just" defTabSz="1219170">
              <a:buClr>
                <a:srgbClr val="595959"/>
              </a:buClr>
              <a:buSzPts val="2800"/>
              <a:defRPr/>
            </a:pPr>
            <a:endParaRPr lang="en-US" b="1" kern="0" dirty="0" smtClean="0">
              <a:solidFill>
                <a:srgbClr val="008E47"/>
              </a:solidFill>
              <a:latin typeface="Book Antiqua" panose="02040602050305030304" pitchFamily="18" charset="0"/>
            </a:endParaRPr>
          </a:p>
          <a:p>
            <a:pPr algn="just" defTabSz="1219170">
              <a:buClr>
                <a:srgbClr val="595959"/>
              </a:buClr>
              <a:buSzPts val="2800"/>
              <a:defRPr/>
            </a:pPr>
            <a:r>
              <a:rPr lang="en-US" b="1" kern="0" dirty="0" smtClean="0">
                <a:solidFill>
                  <a:srgbClr val="008E47"/>
                </a:solidFill>
                <a:latin typeface="Book Antiqua" panose="02040602050305030304" pitchFamily="18" charset="0"/>
              </a:rPr>
              <a:t>An old bridge is the 1</a:t>
            </a:r>
            <a:r>
              <a:rPr lang="en-US" b="1" kern="0" baseline="30000" dirty="0" smtClean="0">
                <a:solidFill>
                  <a:srgbClr val="008E47"/>
                </a:solidFill>
                <a:latin typeface="Book Antiqua" panose="02040602050305030304" pitchFamily="18" charset="0"/>
              </a:rPr>
              <a:t>st</a:t>
            </a:r>
            <a:r>
              <a:rPr lang="en-US" b="1" kern="0" dirty="0" smtClean="0">
                <a:solidFill>
                  <a:srgbClr val="008E47"/>
                </a:solidFill>
                <a:latin typeface="Book Antiqua" panose="02040602050305030304" pitchFamily="18" charset="0"/>
              </a:rPr>
              <a:t> Arch bridge and the new bridge is </a:t>
            </a:r>
          </a:p>
          <a:p>
            <a:pPr algn="just" defTabSz="1219170">
              <a:buClr>
                <a:srgbClr val="595959"/>
              </a:buClr>
              <a:buSzPts val="2800"/>
              <a:defRPr/>
            </a:pPr>
            <a:r>
              <a:rPr lang="en-US" b="1" kern="0" dirty="0" smtClean="0">
                <a:solidFill>
                  <a:srgbClr val="008E47"/>
                </a:solidFill>
                <a:latin typeface="Book Antiqua" panose="02040602050305030304" pitchFamily="18" charset="0"/>
              </a:rPr>
              <a:t>10</a:t>
            </a:r>
            <a:r>
              <a:rPr lang="en-US" b="1" kern="0" baseline="30000" dirty="0" smtClean="0">
                <a:solidFill>
                  <a:srgbClr val="008E47"/>
                </a:solidFill>
                <a:latin typeface="Book Antiqua" panose="02040602050305030304" pitchFamily="18" charset="0"/>
              </a:rPr>
              <a:t>th</a:t>
            </a:r>
            <a:r>
              <a:rPr lang="en-US" b="1" kern="0" dirty="0" smtClean="0">
                <a:solidFill>
                  <a:srgbClr val="008E47"/>
                </a:solidFill>
                <a:latin typeface="Book Antiqua" panose="02040602050305030304" pitchFamily="18" charset="0"/>
              </a:rPr>
              <a:t> bridge crossing this </a:t>
            </a:r>
            <a:r>
              <a:rPr lang="en-US" b="1" kern="0" dirty="0" err="1" smtClean="0">
                <a:solidFill>
                  <a:srgbClr val="008E47"/>
                </a:solidFill>
                <a:latin typeface="Book Antiqua" panose="02040602050305030304" pitchFamily="18" charset="0"/>
              </a:rPr>
              <a:t>Abay</a:t>
            </a:r>
            <a:r>
              <a:rPr lang="en-US" b="1" kern="0" dirty="0" smtClean="0">
                <a:solidFill>
                  <a:srgbClr val="008E47"/>
                </a:solidFill>
                <a:latin typeface="Book Antiqua" panose="02040602050305030304" pitchFamily="18" charset="0"/>
              </a:rPr>
              <a:t> ( Blue Nile) River. </a:t>
            </a:r>
            <a:endParaRPr lang="en-US" b="1" kern="0" dirty="0">
              <a:solidFill>
                <a:srgbClr val="008E47"/>
              </a:solidFill>
              <a:latin typeface="Book Antiqua" panose="02040602050305030304" pitchFamily="18" charset="0"/>
            </a:endParaRPr>
          </a:p>
          <a:p>
            <a:pPr algn="just" defTabSz="1219170">
              <a:buClr>
                <a:srgbClr val="595959"/>
              </a:buClr>
              <a:buSzPts val="2800"/>
              <a:defRPr/>
            </a:pPr>
            <a:r>
              <a:rPr lang="en-US" b="1" kern="0" dirty="0" smtClean="0">
                <a:solidFill>
                  <a:srgbClr val="008E47"/>
                </a:solidFill>
                <a:latin typeface="Book Antiqua" panose="02040602050305030304" pitchFamily="18" charset="0"/>
              </a:rPr>
              <a:t>These bridge are located 3 km and 33 km away from the </a:t>
            </a:r>
          </a:p>
          <a:p>
            <a:pPr algn="just" defTabSz="1219170">
              <a:buClr>
                <a:srgbClr val="595959"/>
              </a:buClr>
              <a:buSzPts val="2800"/>
              <a:defRPr/>
            </a:pPr>
            <a:r>
              <a:rPr lang="en-US" b="1" kern="0" dirty="0" smtClean="0">
                <a:solidFill>
                  <a:srgbClr val="008E47"/>
                </a:solidFill>
                <a:latin typeface="Book Antiqua" panose="02040602050305030304" pitchFamily="18" charset="0"/>
              </a:rPr>
              <a:t>Famous lake </a:t>
            </a:r>
            <a:r>
              <a:rPr lang="en-US" b="1" kern="0" dirty="0" err="1" smtClean="0">
                <a:solidFill>
                  <a:srgbClr val="008E47"/>
                </a:solidFill>
                <a:latin typeface="Book Antiqua" panose="02040602050305030304" pitchFamily="18" charset="0"/>
              </a:rPr>
              <a:t>Tana</a:t>
            </a:r>
            <a:r>
              <a:rPr lang="en-US" b="1" kern="0" dirty="0" smtClean="0">
                <a:solidFill>
                  <a:srgbClr val="008E47"/>
                </a:solidFill>
                <a:latin typeface="Book Antiqua" panose="02040602050305030304" pitchFamily="18" charset="0"/>
              </a:rPr>
              <a:t> at </a:t>
            </a:r>
            <a:r>
              <a:rPr lang="en-US" b="1" kern="0" dirty="0" err="1" smtClean="0">
                <a:solidFill>
                  <a:srgbClr val="008E47"/>
                </a:solidFill>
                <a:latin typeface="Book Antiqua" panose="02040602050305030304" pitchFamily="18" charset="0"/>
              </a:rPr>
              <a:t>Bahirdar</a:t>
            </a:r>
            <a:r>
              <a:rPr lang="en-US" b="1" kern="0" dirty="0" smtClean="0">
                <a:solidFill>
                  <a:srgbClr val="008E47"/>
                </a:solidFill>
                <a:latin typeface="Book Antiqua" panose="02040602050305030304" pitchFamily="18" charset="0"/>
              </a:rPr>
              <a:t> city, which is one of the </a:t>
            </a:r>
          </a:p>
          <a:p>
            <a:pPr algn="just" defTabSz="1219170">
              <a:buClr>
                <a:srgbClr val="595959"/>
              </a:buClr>
              <a:buSzPts val="2800"/>
              <a:defRPr/>
            </a:pPr>
            <a:r>
              <a:rPr lang="en-US" b="1" kern="0" dirty="0" smtClean="0">
                <a:solidFill>
                  <a:srgbClr val="008E47"/>
                </a:solidFill>
                <a:latin typeface="Book Antiqua" panose="02040602050305030304" pitchFamily="18" charset="0"/>
              </a:rPr>
              <a:t>biggest lakes in Africa. </a:t>
            </a:r>
            <a:endParaRPr lang="en-US" b="1" kern="0" dirty="0">
              <a:solidFill>
                <a:srgbClr val="008E47"/>
              </a:solidFill>
              <a:latin typeface="Book Antiqua" panose="02040602050305030304" pitchFamily="18" charset="0"/>
            </a:endParaRPr>
          </a:p>
        </p:txBody>
      </p:sp>
      <p:sp>
        <p:nvSpPr>
          <p:cNvPr id="11" name="Right Arrow 10"/>
          <p:cNvSpPr/>
          <p:nvPr/>
        </p:nvSpPr>
        <p:spPr>
          <a:xfrm>
            <a:off x="1600200" y="5005780"/>
            <a:ext cx="4972109" cy="861620"/>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kern="0" dirty="0" smtClean="0">
              <a:solidFill>
                <a:srgbClr val="008E47"/>
              </a:solidFill>
              <a:latin typeface="Book Antiqua" panose="02040602050305030304" pitchFamily="18" charset="0"/>
            </a:endParaRPr>
          </a:p>
          <a:p>
            <a:pPr algn="ctr"/>
            <a:r>
              <a:rPr lang="en-US" sz="1600" b="1" kern="0" dirty="0" smtClean="0">
                <a:solidFill>
                  <a:srgbClr val="008E47"/>
                </a:solidFill>
                <a:latin typeface="Book Antiqua" panose="02040602050305030304" pitchFamily="18" charset="0"/>
              </a:rPr>
              <a:t>Commencement is </a:t>
            </a:r>
            <a:r>
              <a:rPr lang="en-US" sz="1600" b="1" kern="0" dirty="0">
                <a:solidFill>
                  <a:srgbClr val="008E47"/>
                </a:solidFill>
                <a:latin typeface="Book Antiqua" panose="02040602050305030304" pitchFamily="18" charset="0"/>
              </a:rPr>
              <a:t>launched on September 2019</a:t>
            </a:r>
          </a:p>
          <a:p>
            <a:pPr algn="ctr"/>
            <a:endParaRPr lang="en-US" dirty="0"/>
          </a:p>
        </p:txBody>
      </p:sp>
    </p:spTree>
    <p:extLst>
      <p:ext uri="{BB962C8B-B14F-4D97-AF65-F5344CB8AC3E}">
        <p14:creationId xmlns:p14="http://schemas.microsoft.com/office/powerpoint/2010/main" val="16697916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371600"/>
            <a:ext cx="10515600" cy="2852737"/>
          </a:xfrm>
        </p:spPr>
        <p:txBody>
          <a:bodyPr/>
          <a:lstStyle/>
          <a:p>
            <a:pPr algn="ctr"/>
            <a:r>
              <a:rPr lang="en-US" dirty="0" smtClean="0"/>
              <a:t>Bridge Asset management and Bridge Improvement activities in ERA</a:t>
            </a:r>
            <a:endParaRPr lang="en-US" dirty="0"/>
          </a:p>
        </p:txBody>
      </p:sp>
    </p:spTree>
    <p:extLst>
      <p:ext uri="{BB962C8B-B14F-4D97-AF65-F5344CB8AC3E}">
        <p14:creationId xmlns:p14="http://schemas.microsoft.com/office/powerpoint/2010/main" val="42774611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553200" y="1219200"/>
            <a:ext cx="5400097" cy="2921786"/>
          </a:xfrm>
        </p:spPr>
        <p:txBody>
          <a:bodyPr>
            <a:normAutofit fontScale="92500" lnSpcReduction="10000"/>
          </a:bodyPr>
          <a:lstStyle/>
          <a:p>
            <a:pPr algn="just"/>
            <a:r>
              <a:rPr lang="en-US" dirty="0" smtClean="0">
                <a:solidFill>
                  <a:srgbClr val="00B050"/>
                </a:solidFill>
                <a:latin typeface="Book Antiqua" pitchFamily="18" charset="0"/>
              </a:rPr>
              <a:t>The first nationwide bridge Inventory and Inspection was conducted in 2006 after </a:t>
            </a:r>
            <a:r>
              <a:rPr lang="en-US" dirty="0">
                <a:solidFill>
                  <a:srgbClr val="00B050"/>
                </a:solidFill>
                <a:latin typeface="Book Antiqua" pitchFamily="18" charset="0"/>
              </a:rPr>
              <a:t>the in-house development of BMS software </a:t>
            </a:r>
            <a:r>
              <a:rPr lang="en-US" dirty="0" smtClean="0">
                <a:solidFill>
                  <a:srgbClr val="00B050"/>
                </a:solidFill>
                <a:latin typeface="Book Antiqua" pitchFamily="18" charset="0"/>
              </a:rPr>
              <a:t>by self initiated engineers was widely introduced to the ERA management and District staff.</a:t>
            </a:r>
          </a:p>
          <a:p>
            <a:pPr algn="just"/>
            <a:r>
              <a:rPr lang="en-US" dirty="0" smtClean="0">
                <a:solidFill>
                  <a:srgbClr val="00B050"/>
                </a:solidFill>
                <a:latin typeface="Book Antiqua" pitchFamily="18" charset="0"/>
              </a:rPr>
              <a:t>Major Inspection of bridges is taking place at 3 years interval and Visual inspection every year.</a:t>
            </a:r>
            <a:endParaRPr lang="en-US" dirty="0">
              <a:solidFill>
                <a:srgbClr val="00B050"/>
              </a:solidFill>
              <a:latin typeface="Book Antiqua" pitchFamily="18" charset="0"/>
            </a:endParaRPr>
          </a:p>
        </p:txBody>
      </p:sp>
      <p:graphicFrame>
        <p:nvGraphicFramePr>
          <p:cNvPr id="8" name="Chart 7"/>
          <p:cNvGraphicFramePr/>
          <p:nvPr>
            <p:extLst>
              <p:ext uri="{D42A27DB-BD31-4B8C-83A1-F6EECF244321}">
                <p14:modId xmlns:p14="http://schemas.microsoft.com/office/powerpoint/2010/main" val="4131079553"/>
              </p:ext>
            </p:extLst>
          </p:nvPr>
        </p:nvGraphicFramePr>
        <p:xfrm>
          <a:off x="152400" y="1764327"/>
          <a:ext cx="6400800" cy="49412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ontent Placeholder 7"/>
          <p:cNvGraphicFramePr>
            <a:graphicFrameLocks noGrp="1"/>
          </p:cNvGraphicFramePr>
          <p:nvPr>
            <p:ph idx="1"/>
            <p:extLst>
              <p:ext uri="{D42A27DB-BD31-4B8C-83A1-F6EECF244321}">
                <p14:modId xmlns:p14="http://schemas.microsoft.com/office/powerpoint/2010/main" val="307191507"/>
              </p:ext>
            </p:extLst>
          </p:nvPr>
        </p:nvGraphicFramePr>
        <p:xfrm>
          <a:off x="7228898" y="4191000"/>
          <a:ext cx="4724399" cy="2282991"/>
        </p:xfrm>
        <a:graphic>
          <a:graphicData uri="http://schemas.openxmlformats.org/drawingml/2006/table">
            <a:tbl>
              <a:tblPr/>
              <a:tblGrid>
                <a:gridCol w="1133303"/>
                <a:gridCol w="837660"/>
                <a:gridCol w="936208"/>
                <a:gridCol w="788385"/>
                <a:gridCol w="1028843"/>
              </a:tblGrid>
              <a:tr h="369351">
                <a:tc rowSpan="2">
                  <a:txBody>
                    <a:bodyPr/>
                    <a:lstStyle/>
                    <a:p>
                      <a:pPr algn="ctr" fontAlgn="ctr"/>
                      <a:r>
                        <a:rPr lang="en-US" sz="1800" b="1" i="0" u="none" strike="noStrike" dirty="0">
                          <a:solidFill>
                            <a:schemeClr val="tx1"/>
                          </a:solidFill>
                          <a:effectLst/>
                          <a:latin typeface="Book Antiqua"/>
                        </a:rPr>
                        <a:t>Condition</a:t>
                      </a:r>
                      <a:r>
                        <a:rPr lang="en-US" sz="2000" b="1" i="0" u="none" strike="noStrike" dirty="0">
                          <a:solidFill>
                            <a:schemeClr val="tx1"/>
                          </a:solidFill>
                          <a:effectLst/>
                          <a:latin typeface="Book Antiqua"/>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4">
                  <a:txBody>
                    <a:bodyPr/>
                    <a:lstStyle/>
                    <a:p>
                      <a:pPr algn="ctr" fontAlgn="ctr"/>
                      <a:r>
                        <a:rPr lang="en-US" sz="2000" b="1" i="0" u="none" strike="noStrike" dirty="0" smtClean="0">
                          <a:solidFill>
                            <a:schemeClr val="tx1"/>
                          </a:solidFill>
                          <a:effectLst>
                            <a:outerShdw blurRad="38100" dist="38100" dir="2700000" algn="tl">
                              <a:srgbClr val="000000">
                                <a:alpha val="43137"/>
                              </a:srgbClr>
                            </a:outerShdw>
                          </a:effectLst>
                          <a:latin typeface="Book Antiqua"/>
                        </a:rPr>
                        <a:t>Major Inspection </a:t>
                      </a:r>
                      <a:r>
                        <a:rPr lang="en-US" sz="2000" b="1" i="0" u="none" strike="noStrike" dirty="0">
                          <a:solidFill>
                            <a:schemeClr val="tx1"/>
                          </a:solidFill>
                          <a:effectLst>
                            <a:outerShdw blurRad="38100" dist="38100" dir="2700000" algn="tl">
                              <a:srgbClr val="000000">
                                <a:alpha val="43137"/>
                              </a:srgbClr>
                            </a:outerShdw>
                          </a:effectLst>
                          <a:latin typeface="Book Antiqua"/>
                        </a:rPr>
                        <a:t>Year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16449">
                <a:tc vMerge="1">
                  <a:txBody>
                    <a:bodyPr/>
                    <a:lstStyle/>
                    <a:p>
                      <a:endParaRPr lang="en-US"/>
                    </a:p>
                  </a:txBody>
                  <a:tcPr/>
                </a:tc>
                <a:tc>
                  <a:txBody>
                    <a:bodyPr/>
                    <a:lstStyle/>
                    <a:p>
                      <a:pPr algn="ctr" fontAlgn="ctr"/>
                      <a:r>
                        <a:rPr lang="en-US" sz="2000" b="1" i="0" u="none" strike="noStrike" dirty="0">
                          <a:solidFill>
                            <a:schemeClr val="tx1"/>
                          </a:solidFill>
                          <a:effectLst/>
                          <a:latin typeface="Book Antiqua"/>
                        </a:rPr>
                        <a:t>2006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2000" b="1" i="0" u="none" strike="noStrike" dirty="0">
                          <a:solidFill>
                            <a:schemeClr val="tx1"/>
                          </a:solidFill>
                          <a:effectLst/>
                          <a:latin typeface="Book Antiqua"/>
                        </a:rPr>
                        <a:t>2010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2000" b="1" i="0" u="none" strike="noStrike" dirty="0">
                          <a:solidFill>
                            <a:schemeClr val="tx1"/>
                          </a:solidFill>
                          <a:effectLst/>
                          <a:latin typeface="Book Antiqua"/>
                        </a:rPr>
                        <a:t>2013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2000" b="1" i="0" u="none" strike="noStrike" dirty="0">
                          <a:solidFill>
                            <a:schemeClr val="tx1"/>
                          </a:solidFill>
                          <a:effectLst/>
                          <a:latin typeface="Book Antiqua"/>
                        </a:rPr>
                        <a:t>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2400">
                <a:tc>
                  <a:txBody>
                    <a:bodyPr/>
                    <a:lstStyle/>
                    <a:p>
                      <a:pPr algn="ctr" fontAlgn="ctr"/>
                      <a:r>
                        <a:rPr lang="en-US" sz="800" b="1" i="0" u="none" strike="noStrike" dirty="0">
                          <a:solidFill>
                            <a:srgbClr val="000000"/>
                          </a:solidFill>
                          <a:effectLst/>
                          <a:latin typeface="Book Antiqua"/>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dirty="0">
                          <a:solidFill>
                            <a:srgbClr val="000000"/>
                          </a:solidFill>
                          <a:effectLst/>
                          <a:latin typeface="Book Antiqua"/>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dirty="0">
                          <a:solidFill>
                            <a:srgbClr val="000000"/>
                          </a:solidFill>
                          <a:effectLst/>
                          <a:latin typeface="Book Antiqua"/>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dirty="0">
                          <a:solidFill>
                            <a:srgbClr val="000000"/>
                          </a:solidFill>
                          <a:effectLst/>
                          <a:latin typeface="Book Antiqua"/>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dirty="0">
                          <a:solidFill>
                            <a:srgbClr val="000000"/>
                          </a:solidFill>
                          <a:effectLst/>
                          <a:latin typeface="Book Antiqua"/>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83795">
                <a:tc>
                  <a:txBody>
                    <a:bodyPr/>
                    <a:lstStyle/>
                    <a:p>
                      <a:pPr algn="ctr" fontAlgn="b"/>
                      <a:r>
                        <a:rPr lang="en-US" sz="2000" b="1" i="0" u="none" strike="noStrike" dirty="0">
                          <a:solidFill>
                            <a:srgbClr val="000000"/>
                          </a:solidFill>
                          <a:effectLst/>
                          <a:latin typeface="Book Antiqua"/>
                        </a:rPr>
                        <a:t>Good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2000" b="1" i="0" u="none" strike="noStrike" dirty="0">
                          <a:solidFill>
                            <a:srgbClr val="000000"/>
                          </a:solidFill>
                          <a:effectLst/>
                          <a:latin typeface="Book Antiqua"/>
                        </a:rPr>
                        <a:t>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2000" b="1" i="0" u="none" strike="noStrike" dirty="0">
                          <a:solidFill>
                            <a:srgbClr val="000000"/>
                          </a:solidFill>
                          <a:effectLst/>
                          <a:latin typeface="Book Antiqua"/>
                        </a:rPr>
                        <a:t>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2000" b="1" i="0" u="none" strike="noStrike" dirty="0">
                          <a:solidFill>
                            <a:srgbClr val="000000"/>
                          </a:solidFill>
                          <a:effectLst/>
                          <a:latin typeface="Book Antiqua"/>
                        </a:rPr>
                        <a:t>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2000" b="1" i="0" u="none" strike="noStrike" dirty="0">
                          <a:solidFill>
                            <a:srgbClr val="000000"/>
                          </a:solidFill>
                          <a:effectLst/>
                          <a:latin typeface="Book Antiqua"/>
                        </a:rPr>
                        <a:t>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430910">
                <a:tc>
                  <a:txBody>
                    <a:bodyPr/>
                    <a:lstStyle/>
                    <a:p>
                      <a:pPr algn="ctr" fontAlgn="b"/>
                      <a:r>
                        <a:rPr lang="en-US" sz="2000" b="1" i="0" u="none" strike="noStrike">
                          <a:solidFill>
                            <a:srgbClr val="000000"/>
                          </a:solidFill>
                          <a:effectLst/>
                          <a:latin typeface="Book Antiqua"/>
                        </a:rPr>
                        <a:t>Fair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000" b="1" i="0" u="none" strike="noStrike">
                          <a:solidFill>
                            <a:srgbClr val="000000"/>
                          </a:solidFill>
                          <a:effectLst/>
                          <a:latin typeface="Book Antiqua"/>
                        </a:rPr>
                        <a:t>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000" b="1" i="0" u="none" strike="noStrike">
                          <a:solidFill>
                            <a:srgbClr val="000000"/>
                          </a:solidFill>
                          <a:effectLst/>
                          <a:latin typeface="Book Antiqua"/>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000" b="1" i="0" u="none" strike="noStrike" dirty="0">
                          <a:solidFill>
                            <a:srgbClr val="000000"/>
                          </a:solidFill>
                          <a:effectLst/>
                          <a:latin typeface="Book Antiqua"/>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000" b="1" i="0" u="none" strike="noStrike" dirty="0">
                          <a:solidFill>
                            <a:srgbClr val="000000"/>
                          </a:solidFill>
                          <a:effectLst/>
                          <a:latin typeface="Book Antiqua"/>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530086">
                <a:tc>
                  <a:txBody>
                    <a:bodyPr/>
                    <a:lstStyle/>
                    <a:p>
                      <a:pPr algn="ctr" fontAlgn="b"/>
                      <a:r>
                        <a:rPr lang="en-US" sz="2000" b="1" i="0" u="none" strike="noStrike" dirty="0" smtClean="0">
                          <a:solidFill>
                            <a:srgbClr val="000000"/>
                          </a:solidFill>
                          <a:effectLst/>
                          <a:latin typeface="Book Antiqua"/>
                        </a:rPr>
                        <a:t>Bad</a:t>
                      </a:r>
                      <a:endParaRPr lang="en-US" sz="2000" b="1" i="0" u="none" strike="noStrike" dirty="0">
                        <a:solidFill>
                          <a:srgbClr val="000000"/>
                        </a:solidFill>
                        <a:effectLst/>
                        <a:latin typeface="Book Antiqua"/>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2000" b="1" i="0" u="none" strike="noStrike" dirty="0">
                          <a:solidFill>
                            <a:srgbClr val="000000"/>
                          </a:solidFill>
                          <a:effectLst/>
                          <a:latin typeface="Book Antiqua"/>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2000" b="1" i="0" u="none" strike="noStrike" dirty="0">
                          <a:solidFill>
                            <a:srgbClr val="000000"/>
                          </a:solidFill>
                          <a:effectLst/>
                          <a:latin typeface="Book Antiqua"/>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2000" b="1" i="0" u="none" strike="noStrike" dirty="0">
                          <a:solidFill>
                            <a:srgbClr val="000000"/>
                          </a:solidFill>
                          <a:effectLst/>
                          <a:latin typeface="Book Antiqua"/>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2000" b="1" i="0" u="none" strike="noStrike" dirty="0">
                          <a:solidFill>
                            <a:srgbClr val="000000"/>
                          </a:solidFill>
                          <a:effectLst/>
                          <a:latin typeface="Book Antiqua"/>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r>
            </a:tbl>
          </a:graphicData>
        </a:graphic>
      </p:graphicFrame>
      <p:sp>
        <p:nvSpPr>
          <p:cNvPr id="7" name="Rectangle 6"/>
          <p:cNvSpPr/>
          <p:nvPr/>
        </p:nvSpPr>
        <p:spPr>
          <a:xfrm>
            <a:off x="0" y="86321"/>
            <a:ext cx="5660524" cy="400110"/>
          </a:xfrm>
          <a:prstGeom prst="rect">
            <a:avLst/>
          </a:prstGeom>
        </p:spPr>
        <p:txBody>
          <a:bodyPr wrap="none">
            <a:spAutoFit/>
          </a:bodyPr>
          <a:lstStyle/>
          <a:p>
            <a:pPr defTabSz="1219170">
              <a:buClr>
                <a:srgbClr val="595959"/>
              </a:buClr>
              <a:buSzPts val="2800"/>
              <a:defRPr/>
            </a:pPr>
            <a:r>
              <a:rPr lang="en-US" sz="2000" b="1" kern="0" dirty="0">
                <a:solidFill>
                  <a:srgbClr val="F15A2E"/>
                </a:solidFill>
                <a:latin typeface="Book Antiqua" panose="02040602050305030304" pitchFamily="18" charset="0"/>
              </a:rPr>
              <a:t>INTRODUCTION TO ETHIOPIAN BRIDGES</a:t>
            </a:r>
          </a:p>
        </p:txBody>
      </p:sp>
      <p:sp>
        <p:nvSpPr>
          <p:cNvPr id="10" name="Rectangle 9"/>
          <p:cNvSpPr/>
          <p:nvPr/>
        </p:nvSpPr>
        <p:spPr>
          <a:xfrm>
            <a:off x="381000" y="848380"/>
            <a:ext cx="5347939" cy="523220"/>
          </a:xfrm>
          <a:prstGeom prst="rect">
            <a:avLst/>
          </a:prstGeom>
        </p:spPr>
        <p:txBody>
          <a:bodyPr wrap="none">
            <a:spAutoFit/>
          </a:bodyPr>
          <a:lstStyle/>
          <a:p>
            <a:pPr defTabSz="1219170">
              <a:buClr>
                <a:srgbClr val="595959"/>
              </a:buClr>
              <a:buSzPts val="2800"/>
              <a:defRPr/>
            </a:pPr>
            <a:r>
              <a:rPr lang="en-US" sz="2800" b="1" kern="0" dirty="0" smtClean="0">
                <a:solidFill>
                  <a:srgbClr val="00B050"/>
                </a:solidFill>
                <a:latin typeface="Book Antiqua" panose="02040602050305030304" pitchFamily="18" charset="0"/>
              </a:rPr>
              <a:t>Growth of bridge Stock in ERA</a:t>
            </a:r>
            <a:endParaRPr lang="en-US" sz="2800" b="1" kern="0" dirty="0">
              <a:solidFill>
                <a:srgbClr val="00B050"/>
              </a:solidFill>
              <a:latin typeface="Book Antiqua" panose="02040602050305030304" pitchFamily="18" charset="0"/>
            </a:endParaRPr>
          </a:p>
        </p:txBody>
      </p:sp>
    </p:spTree>
    <p:extLst>
      <p:ext uri="{BB962C8B-B14F-4D97-AF65-F5344CB8AC3E}">
        <p14:creationId xmlns:p14="http://schemas.microsoft.com/office/powerpoint/2010/main" val="5839428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1859" y="685800"/>
            <a:ext cx="9525000" cy="609600"/>
          </a:xfrm>
        </p:spPr>
        <p:txBody>
          <a:bodyPr>
            <a:noAutofit/>
          </a:bodyPr>
          <a:lstStyle/>
          <a:p>
            <a:r>
              <a:rPr lang="en-US" sz="2800" dirty="0" smtClean="0">
                <a:solidFill>
                  <a:srgbClr val="00B050"/>
                </a:solidFill>
              </a:rPr>
              <a:t>ERA bridges by type as of August 2019</a:t>
            </a:r>
            <a:endParaRPr lang="en-US" sz="2800" dirty="0">
              <a:solidFill>
                <a:srgbClr val="00B050"/>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1003220947"/>
              </p:ext>
            </p:extLst>
          </p:nvPr>
        </p:nvGraphicFramePr>
        <p:xfrm>
          <a:off x="533400" y="1295400"/>
          <a:ext cx="5029200" cy="5131151"/>
        </p:xfrm>
        <a:graphic>
          <a:graphicData uri="http://schemas.openxmlformats.org/drawingml/2006/table">
            <a:tbl>
              <a:tblPr/>
              <a:tblGrid>
                <a:gridCol w="754380"/>
                <a:gridCol w="1885950"/>
                <a:gridCol w="1526721"/>
                <a:gridCol w="862149"/>
              </a:tblGrid>
              <a:tr h="599666">
                <a:tc>
                  <a:txBody>
                    <a:bodyPr/>
                    <a:lstStyle/>
                    <a:p>
                      <a:pPr algn="ctr" fontAlgn="ctr"/>
                      <a:r>
                        <a:rPr lang="en-US" sz="1800" b="1" i="0" u="none" strike="noStrike" dirty="0">
                          <a:solidFill>
                            <a:srgbClr val="000000"/>
                          </a:solidFill>
                          <a:effectLst/>
                          <a:latin typeface="Bookman Old Style" panose="02050604050505020204" pitchFamily="18" charset="0"/>
                        </a:rPr>
                        <a:t>It. No.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n-US" sz="1800" b="1" i="0" u="none" strike="noStrike" dirty="0">
                          <a:solidFill>
                            <a:srgbClr val="000000"/>
                          </a:solidFill>
                          <a:effectLst/>
                          <a:latin typeface="Bookman Old Style" panose="02050604050505020204" pitchFamily="18" charset="0"/>
                        </a:rPr>
                        <a:t>Type of bridges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n-US" sz="1800" b="1" i="0" u="none" strike="noStrike">
                          <a:solidFill>
                            <a:srgbClr val="000000"/>
                          </a:solidFill>
                          <a:effectLst/>
                          <a:latin typeface="Bookman Old Style" panose="02050604050505020204" pitchFamily="18" charset="0"/>
                        </a:rPr>
                        <a:t>Quantity of bridges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n-US" sz="1800" b="1" i="0" u="none" strike="noStrike">
                          <a:solidFill>
                            <a:srgbClr val="000000"/>
                          </a:solidFill>
                          <a:effectLst/>
                          <a:latin typeface="Bookman Old Style" panose="02050604050505020204" pitchFamily="18" charset="0"/>
                        </a:rPr>
                        <a:t>Total %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r>
              <a:tr h="278915">
                <a:tc>
                  <a:txBody>
                    <a:bodyPr/>
                    <a:lstStyle/>
                    <a:p>
                      <a:pPr algn="ctr" fontAlgn="ctr"/>
                      <a:r>
                        <a:rPr lang="en-US" sz="1800" b="0" i="0" u="none" strike="noStrike">
                          <a:solidFill>
                            <a:srgbClr val="000000"/>
                          </a:solidFill>
                          <a:effectLst/>
                          <a:latin typeface="Bookman Old Style" panose="02050604050505020204" pitchFamily="18" charset="0"/>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Bookman Old Style" panose="02050604050505020204" pitchFamily="18" charset="0"/>
                        </a:rPr>
                        <a:t>RC Slab Culvert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Bookman Old Style" panose="02050604050505020204" pitchFamily="18" charset="0"/>
                        </a:rPr>
                        <a:t>1879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800" b="0" i="0" u="none" strike="noStrike">
                          <a:solidFill>
                            <a:srgbClr val="000000"/>
                          </a:solidFill>
                          <a:effectLst/>
                          <a:latin typeface="Bookman Old Style" panose="02050604050505020204" pitchFamily="18" charset="0"/>
                        </a:rPr>
                        <a:t>42.91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915">
                <a:tc>
                  <a:txBody>
                    <a:bodyPr/>
                    <a:lstStyle/>
                    <a:p>
                      <a:pPr algn="ctr" fontAlgn="ctr"/>
                      <a:r>
                        <a:rPr lang="en-US" sz="1800" b="0" i="0" u="none" strike="noStrike">
                          <a:solidFill>
                            <a:srgbClr val="000000"/>
                          </a:solidFill>
                          <a:effectLst/>
                          <a:latin typeface="Bookman Old Style" panose="02050604050505020204" pitchFamily="18" charset="0"/>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Bookman Old Style" panose="02050604050505020204" pitchFamily="18" charset="0"/>
                        </a:rPr>
                        <a:t>RC Deck Girder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Bookman Old Style" panose="02050604050505020204" pitchFamily="18" charset="0"/>
                        </a:rPr>
                        <a:t>1215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800" b="0" i="0" u="none" strike="noStrike">
                          <a:solidFill>
                            <a:srgbClr val="000000"/>
                          </a:solidFill>
                          <a:effectLst/>
                          <a:latin typeface="Bookman Old Style" panose="02050604050505020204" pitchFamily="18" charset="0"/>
                        </a:rPr>
                        <a:t>27.75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915">
                <a:tc>
                  <a:txBody>
                    <a:bodyPr/>
                    <a:lstStyle/>
                    <a:p>
                      <a:pPr algn="ctr" fontAlgn="ctr"/>
                      <a:r>
                        <a:rPr lang="en-US" sz="1800" b="0" i="0" u="none" strike="noStrike">
                          <a:solidFill>
                            <a:srgbClr val="000000"/>
                          </a:solidFill>
                          <a:effectLst/>
                          <a:latin typeface="Bookman Old Style" panose="02050604050505020204" pitchFamily="18" charset="0"/>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Bookman Old Style" panose="02050604050505020204" pitchFamily="18" charset="0"/>
                        </a:rPr>
                        <a:t>RC Box Culvert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Bookman Old Style" panose="02050604050505020204" pitchFamily="18" charset="0"/>
                        </a:rPr>
                        <a:t>832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800" b="0" i="0" u="none" strike="noStrike">
                          <a:solidFill>
                            <a:srgbClr val="000000"/>
                          </a:solidFill>
                          <a:effectLst/>
                          <a:latin typeface="Bookman Old Style" panose="02050604050505020204" pitchFamily="18" charset="0"/>
                        </a:rPr>
                        <a:t>19.00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915">
                <a:tc>
                  <a:txBody>
                    <a:bodyPr/>
                    <a:lstStyle/>
                    <a:p>
                      <a:pPr algn="ctr" fontAlgn="ctr"/>
                      <a:r>
                        <a:rPr lang="en-US" sz="1800" b="0" i="0" u="none" strike="noStrike">
                          <a:solidFill>
                            <a:srgbClr val="000000"/>
                          </a:solidFill>
                          <a:effectLst/>
                          <a:latin typeface="Bookman Old Style" panose="02050604050505020204" pitchFamily="18" charset="0"/>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Bookman Old Style" panose="02050604050505020204" pitchFamily="18" charset="0"/>
                        </a:rPr>
                        <a:t>Masonry Arch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Bookman Old Style" panose="02050604050505020204" pitchFamily="18" charset="0"/>
                        </a:rPr>
                        <a:t>350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800" b="0" i="0" u="none" strike="noStrike">
                          <a:solidFill>
                            <a:srgbClr val="000000"/>
                          </a:solidFill>
                          <a:effectLst/>
                          <a:latin typeface="Bookman Old Style" panose="02050604050505020204" pitchFamily="18" charset="0"/>
                        </a:rPr>
                        <a:t>7.99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915">
                <a:tc>
                  <a:txBody>
                    <a:bodyPr/>
                    <a:lstStyle/>
                    <a:p>
                      <a:pPr algn="ctr" fontAlgn="ctr"/>
                      <a:r>
                        <a:rPr lang="en-US" sz="1800" b="0" i="0" u="none" strike="noStrike">
                          <a:solidFill>
                            <a:srgbClr val="000000"/>
                          </a:solidFill>
                          <a:effectLst/>
                          <a:latin typeface="Bookman Old Style" panose="02050604050505020204" pitchFamily="18" charset="0"/>
                        </a:rPr>
                        <a:t>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Bookman Old Style" panose="02050604050505020204" pitchFamily="18" charset="0"/>
                        </a:rPr>
                        <a:t>RC Box Girder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Bookman Old Style" panose="02050604050505020204" pitchFamily="18" charset="0"/>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800" b="0" i="0" u="none" strike="noStrike">
                          <a:solidFill>
                            <a:srgbClr val="000000"/>
                          </a:solidFill>
                          <a:effectLst/>
                          <a:latin typeface="Bookman Old Style" panose="02050604050505020204" pitchFamily="18" charset="0"/>
                        </a:rPr>
                        <a:t>0.78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915">
                <a:tc>
                  <a:txBody>
                    <a:bodyPr/>
                    <a:lstStyle/>
                    <a:p>
                      <a:pPr algn="ctr" fontAlgn="ctr"/>
                      <a:r>
                        <a:rPr lang="en-US" sz="1800" b="0" i="0" u="none" strike="noStrike">
                          <a:solidFill>
                            <a:srgbClr val="000000"/>
                          </a:solidFill>
                          <a:effectLst/>
                          <a:latin typeface="Bookman Old Style" panose="02050604050505020204" pitchFamily="18" charset="0"/>
                        </a:rPr>
                        <a:t>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Bookman Old Style" panose="02050604050505020204" pitchFamily="18" charset="0"/>
                        </a:rPr>
                        <a:t>Mixed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Bookman Old Style" panose="02050604050505020204" pitchFamily="18"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800" b="0" i="0" u="none" strike="noStrike">
                          <a:solidFill>
                            <a:srgbClr val="000000"/>
                          </a:solidFill>
                          <a:effectLst/>
                          <a:latin typeface="Bookman Old Style" panose="02050604050505020204" pitchFamily="18" charset="0"/>
                        </a:rPr>
                        <a:t>0.46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915">
                <a:tc>
                  <a:txBody>
                    <a:bodyPr/>
                    <a:lstStyle/>
                    <a:p>
                      <a:pPr algn="ctr" fontAlgn="ctr"/>
                      <a:r>
                        <a:rPr lang="en-US" sz="1800" b="0" i="0" u="none" strike="noStrike">
                          <a:solidFill>
                            <a:srgbClr val="000000"/>
                          </a:solidFill>
                          <a:effectLst/>
                          <a:latin typeface="Bookman Old Style" panose="02050604050505020204" pitchFamily="18" charset="0"/>
                        </a:rPr>
                        <a:t>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Bookman Old Style" panose="02050604050505020204" pitchFamily="18" charset="0"/>
                        </a:rPr>
                        <a:t>RC Arch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Bookman Old Style" panose="02050604050505020204" pitchFamily="18"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800" b="0" i="0" u="none" strike="noStrike">
                          <a:solidFill>
                            <a:srgbClr val="000000"/>
                          </a:solidFill>
                          <a:effectLst/>
                          <a:latin typeface="Bookman Old Style" panose="02050604050505020204" pitchFamily="18" charset="0"/>
                        </a:rPr>
                        <a:t>0.37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7829">
                <a:tc>
                  <a:txBody>
                    <a:bodyPr/>
                    <a:lstStyle/>
                    <a:p>
                      <a:pPr algn="ctr" fontAlgn="ctr"/>
                      <a:r>
                        <a:rPr lang="en-US" sz="1800" b="0" i="0" u="none" strike="noStrike">
                          <a:solidFill>
                            <a:srgbClr val="000000"/>
                          </a:solidFill>
                          <a:effectLst/>
                          <a:latin typeface="Bookman Old Style" panose="02050604050505020204" pitchFamily="18" charset="0"/>
                        </a:rPr>
                        <a:t>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Bookman Old Style" panose="02050604050505020204" pitchFamily="18" charset="0"/>
                        </a:rPr>
                        <a:t>Steel Girder / Composite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Bookman Old Style" panose="02050604050505020204" pitchFamily="18"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800" b="0" i="0" u="none" strike="noStrike">
                          <a:solidFill>
                            <a:srgbClr val="000000"/>
                          </a:solidFill>
                          <a:effectLst/>
                          <a:latin typeface="Bookman Old Style" panose="02050604050505020204" pitchFamily="18" charset="0"/>
                        </a:rPr>
                        <a:t>0.25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7829">
                <a:tc>
                  <a:txBody>
                    <a:bodyPr/>
                    <a:lstStyle/>
                    <a:p>
                      <a:pPr algn="ctr" fontAlgn="ctr"/>
                      <a:r>
                        <a:rPr lang="en-US" sz="1800" b="0" i="0" u="none" strike="noStrike">
                          <a:solidFill>
                            <a:srgbClr val="000000"/>
                          </a:solidFill>
                          <a:effectLst/>
                          <a:latin typeface="Bookman Old Style" panose="02050604050505020204" pitchFamily="18" charset="0"/>
                        </a:rPr>
                        <a:t>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Bookman Old Style" panose="02050604050505020204" pitchFamily="18" charset="0"/>
                        </a:rPr>
                        <a:t>Steel Panel / Bailey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Bookman Old Style" panose="02050604050505020204" pitchFamily="18"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800" b="0" i="0" u="none" strike="noStrike">
                          <a:solidFill>
                            <a:srgbClr val="000000"/>
                          </a:solidFill>
                          <a:effectLst/>
                          <a:latin typeface="Bookman Old Style" panose="02050604050505020204" pitchFamily="18" charset="0"/>
                        </a:rPr>
                        <a:t>0.18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915">
                <a:tc>
                  <a:txBody>
                    <a:bodyPr/>
                    <a:lstStyle/>
                    <a:p>
                      <a:pPr algn="ctr" fontAlgn="ctr"/>
                      <a:r>
                        <a:rPr lang="en-US" sz="1800" b="0" i="0" u="none" strike="noStrike">
                          <a:solidFill>
                            <a:srgbClr val="000000"/>
                          </a:solidFill>
                          <a:effectLst/>
                          <a:latin typeface="Bookman Old Style" panose="02050604050505020204" pitchFamily="18" charset="0"/>
                        </a:rPr>
                        <a:t>10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Bookman Old Style" panose="02050604050505020204" pitchFamily="18" charset="0"/>
                        </a:rPr>
                        <a:t>PC Deck Girder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Bookman Old Style" panose="02050604050505020204" pitchFamily="18"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800" b="0" i="0" u="none" strike="noStrike" dirty="0">
                          <a:solidFill>
                            <a:srgbClr val="000000"/>
                          </a:solidFill>
                          <a:effectLst/>
                          <a:latin typeface="Bookman Old Style" panose="02050604050505020204" pitchFamily="18" charset="0"/>
                        </a:rPr>
                        <a:t>0.14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915">
                <a:tc>
                  <a:txBody>
                    <a:bodyPr/>
                    <a:lstStyle/>
                    <a:p>
                      <a:pPr algn="ctr" fontAlgn="ctr"/>
                      <a:r>
                        <a:rPr lang="en-US" sz="1800" b="0" i="0" u="none" strike="noStrike">
                          <a:solidFill>
                            <a:srgbClr val="000000"/>
                          </a:solidFill>
                          <a:effectLst/>
                          <a:latin typeface="Bookman Old Style" panose="02050604050505020204" pitchFamily="18" charset="0"/>
                        </a:rPr>
                        <a:t>11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Bookman Old Style" panose="02050604050505020204" pitchFamily="18" charset="0"/>
                        </a:rPr>
                        <a:t>Steel Truss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Bookman Old Style" panose="02050604050505020204" pitchFamily="18"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800" b="0" i="0" u="none" strike="noStrike" dirty="0">
                          <a:solidFill>
                            <a:srgbClr val="000000"/>
                          </a:solidFill>
                          <a:effectLst/>
                          <a:latin typeface="Bookman Old Style" panose="02050604050505020204" pitchFamily="18" charset="0"/>
                        </a:rPr>
                        <a:t>0.09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915">
                <a:tc>
                  <a:txBody>
                    <a:bodyPr/>
                    <a:lstStyle/>
                    <a:p>
                      <a:pPr algn="ctr" fontAlgn="ctr"/>
                      <a:r>
                        <a:rPr lang="en-US" sz="1800" b="0" i="0" u="none" strike="noStrike">
                          <a:solidFill>
                            <a:srgbClr val="000000"/>
                          </a:solidFill>
                          <a:effectLst/>
                          <a:latin typeface="Bookman Old Style" panose="02050604050505020204" pitchFamily="18" charset="0"/>
                        </a:rPr>
                        <a:t>12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Bookman Old Style" panose="02050604050505020204" pitchFamily="18" charset="0"/>
                        </a:rPr>
                        <a:t>PC Box Girder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Bookman Old Style" panose="02050604050505020204" pitchFamily="18"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800" b="0" i="0" u="none" strike="noStrike" dirty="0">
                          <a:solidFill>
                            <a:srgbClr val="000000"/>
                          </a:solidFill>
                          <a:effectLst/>
                          <a:latin typeface="Bookman Old Style" panose="02050604050505020204" pitchFamily="18" charset="0"/>
                        </a:rPr>
                        <a:t>0.07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915">
                <a:tc>
                  <a:txBody>
                    <a:bodyPr/>
                    <a:lstStyle/>
                    <a:p>
                      <a:pPr algn="ctr" fontAlgn="ctr"/>
                      <a:r>
                        <a:rPr lang="en-US" sz="1800" b="0" i="0" u="none" strike="noStrike">
                          <a:solidFill>
                            <a:srgbClr val="000000"/>
                          </a:solidFill>
                          <a:effectLst/>
                          <a:latin typeface="Bookman Old Style" panose="02050604050505020204" pitchFamily="18" charset="0"/>
                        </a:rPr>
                        <a:t>13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Bookman Old Style" panose="02050604050505020204" pitchFamily="18" charset="0"/>
                        </a:rPr>
                        <a:t>Extrdosed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Bookman Old Style" panose="02050604050505020204" pitchFamily="18"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800" b="0" i="0" u="none" strike="noStrike" dirty="0">
                          <a:solidFill>
                            <a:srgbClr val="000000"/>
                          </a:solidFill>
                          <a:effectLst/>
                          <a:latin typeface="Bookman Old Style" panose="02050604050505020204" pitchFamily="18" charset="0"/>
                        </a:rPr>
                        <a:t>0.02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2860">
                <a:tc>
                  <a:txBody>
                    <a:bodyPr/>
                    <a:lstStyle/>
                    <a:p>
                      <a:pPr algn="ctr" fontAlgn="ctr"/>
                      <a:r>
                        <a:rPr lang="en-US" sz="1800" b="0" i="0" u="none" strike="noStrike">
                          <a:solidFill>
                            <a:srgbClr val="000000"/>
                          </a:solidFill>
                          <a:effectLst/>
                          <a:latin typeface="Bookman Old Style" panose="02050604050505020204" pitchFamily="18"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l" fontAlgn="ctr"/>
                      <a:r>
                        <a:rPr lang="en-US" sz="1800" b="0" i="0" u="none" strike="noStrike">
                          <a:solidFill>
                            <a:srgbClr val="000000"/>
                          </a:solidFill>
                          <a:effectLst/>
                          <a:latin typeface="Bookman Old Style" panose="02050604050505020204" pitchFamily="18"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n-US" sz="1800" b="1" i="0" u="none" strike="noStrike">
                          <a:solidFill>
                            <a:srgbClr val="000000"/>
                          </a:solidFill>
                          <a:effectLst/>
                          <a:latin typeface="Bookman Old Style" panose="02050604050505020204" pitchFamily="18" charset="0"/>
                        </a:rPr>
                        <a:t>4379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ctr"/>
                      <a:r>
                        <a:rPr lang="en-US" sz="1800" b="1" i="0" u="none" strike="noStrike" dirty="0">
                          <a:solidFill>
                            <a:srgbClr val="000000"/>
                          </a:solidFill>
                          <a:effectLst/>
                          <a:latin typeface="Bookman Old Style" panose="02050604050505020204" pitchFamily="18"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r>
            </a:tbl>
          </a:graphicData>
        </a:graphic>
      </p:graphicFrame>
      <p:graphicFrame>
        <p:nvGraphicFramePr>
          <p:cNvPr id="6" name="Chart 5"/>
          <p:cNvGraphicFramePr>
            <a:graphicFrameLocks/>
          </p:cNvGraphicFramePr>
          <p:nvPr>
            <p:extLst>
              <p:ext uri="{D42A27DB-BD31-4B8C-83A1-F6EECF244321}">
                <p14:modId xmlns:p14="http://schemas.microsoft.com/office/powerpoint/2010/main" val="2330589203"/>
              </p:ext>
            </p:extLst>
          </p:nvPr>
        </p:nvGraphicFramePr>
        <p:xfrm>
          <a:off x="5486400" y="1981200"/>
          <a:ext cx="6553200" cy="4343400"/>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0" y="86321"/>
            <a:ext cx="5660524" cy="400110"/>
          </a:xfrm>
          <a:prstGeom prst="rect">
            <a:avLst/>
          </a:prstGeom>
        </p:spPr>
        <p:txBody>
          <a:bodyPr wrap="none">
            <a:spAutoFit/>
          </a:bodyPr>
          <a:lstStyle/>
          <a:p>
            <a:pPr defTabSz="1219170">
              <a:buClr>
                <a:srgbClr val="595959"/>
              </a:buClr>
              <a:buSzPts val="2800"/>
              <a:defRPr/>
            </a:pPr>
            <a:r>
              <a:rPr lang="en-US" sz="2000" b="1" kern="0" dirty="0">
                <a:solidFill>
                  <a:srgbClr val="F15A2E"/>
                </a:solidFill>
                <a:latin typeface="Book Antiqua" panose="02040602050305030304" pitchFamily="18" charset="0"/>
              </a:rPr>
              <a:t>INTRODUCTION TO ETHIOPIAN BRIDGES</a:t>
            </a:r>
          </a:p>
        </p:txBody>
      </p:sp>
    </p:spTree>
    <p:extLst>
      <p:ext uri="{BB962C8B-B14F-4D97-AF65-F5344CB8AC3E}">
        <p14:creationId xmlns:p14="http://schemas.microsoft.com/office/powerpoint/2010/main" val="10114369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72764" y="6477000"/>
            <a:ext cx="376236" cy="14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1450" indent="-171450" algn="ctr">
              <a:buFont typeface="Arial" pitchFamily="34" charset="0"/>
              <a:buChar char="•"/>
            </a:pPr>
            <a:endParaRPr lang="en-US" sz="1200" dirty="0" err="1">
              <a:solidFill>
                <a:schemeClr val="bg1"/>
              </a:solidFill>
            </a:endParaRPr>
          </a:p>
        </p:txBody>
      </p:sp>
      <p:sp>
        <p:nvSpPr>
          <p:cNvPr id="7" name="Google Shape;58;p14"/>
          <p:cNvSpPr txBox="1">
            <a:spLocks/>
          </p:cNvSpPr>
          <p:nvPr/>
        </p:nvSpPr>
        <p:spPr>
          <a:xfrm>
            <a:off x="4648200" y="6172200"/>
            <a:ext cx="7315200" cy="685799"/>
          </a:xfrm>
          <a:prstGeom prst="rect">
            <a:avLst/>
          </a:prstGeom>
        </p:spPr>
        <p:txBody>
          <a:bodyPr spcFirstLastPara="1" wrap="square" lIns="121900" tIns="121900" rIns="121900" bIns="1219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buClr>
                <a:schemeClr val="dk2"/>
              </a:buClr>
              <a:buSzPts val="2800"/>
            </a:pPr>
            <a:r>
              <a:rPr lang="en-US" sz="2000" b="1" i="1" dirty="0" smtClean="0">
                <a:latin typeface="Century Schoolbook" panose="02040604050505020304" pitchFamily="18" charset="0"/>
              </a:rPr>
              <a:t>Engr. </a:t>
            </a:r>
            <a:r>
              <a:rPr lang="en-US" sz="2000" b="1" i="1" dirty="0" err="1" smtClean="0">
                <a:latin typeface="Century Schoolbook" panose="02040604050505020304" pitchFamily="18" charset="0"/>
              </a:rPr>
              <a:t>Girma</a:t>
            </a:r>
            <a:r>
              <a:rPr lang="en-US" sz="2000" b="1" i="1" dirty="0" smtClean="0">
                <a:latin typeface="Century Schoolbook" panose="02040604050505020304" pitchFamily="18" charset="0"/>
              </a:rPr>
              <a:t> </a:t>
            </a:r>
            <a:r>
              <a:rPr lang="en-US" sz="2000" b="1" i="1" dirty="0" err="1" smtClean="0">
                <a:latin typeface="Century Schoolbook" panose="02040604050505020304" pitchFamily="18" charset="0"/>
              </a:rPr>
              <a:t>Worku</a:t>
            </a:r>
            <a:r>
              <a:rPr lang="en-US" sz="2000" b="1" i="1" dirty="0" smtClean="0">
                <a:latin typeface="Century Schoolbook" panose="02040604050505020304" pitchFamily="18" charset="0"/>
              </a:rPr>
              <a:t>  ERA Bridge </a:t>
            </a:r>
            <a:r>
              <a:rPr lang="en-US" sz="2000" b="1" i="1" dirty="0" err="1" smtClean="0">
                <a:latin typeface="Century Schoolbook" panose="02040604050505020304" pitchFamily="18" charset="0"/>
              </a:rPr>
              <a:t>Mgt</a:t>
            </a:r>
            <a:r>
              <a:rPr lang="en-US" sz="2000" b="1" i="1" dirty="0" smtClean="0">
                <a:latin typeface="Century Schoolbook" panose="02040604050505020304" pitchFamily="18" charset="0"/>
              </a:rPr>
              <a:t> Team Leader </a:t>
            </a:r>
          </a:p>
          <a:p>
            <a:pPr>
              <a:buClr>
                <a:schemeClr val="dk2"/>
              </a:buClr>
              <a:buSzPts val="2800"/>
            </a:pPr>
            <a:r>
              <a:rPr lang="en-US" sz="2000" b="1" i="1" dirty="0" smtClean="0">
                <a:latin typeface="Century Schoolbook" panose="02040604050505020304" pitchFamily="18" charset="0"/>
              </a:rPr>
              <a:t>October   2019  Addis Ababa, Ethiopia</a:t>
            </a:r>
            <a:endParaRPr lang="en-US" sz="2000" b="1" i="1" dirty="0">
              <a:latin typeface="Century Schoolbook" panose="02040604050505020304" pitchFamily="18" charset="0"/>
            </a:endParaRPr>
          </a:p>
        </p:txBody>
      </p:sp>
      <p:sp>
        <p:nvSpPr>
          <p:cNvPr id="8" name="Google Shape;58;p14"/>
          <p:cNvSpPr txBox="1">
            <a:spLocks/>
          </p:cNvSpPr>
          <p:nvPr/>
        </p:nvSpPr>
        <p:spPr>
          <a:xfrm>
            <a:off x="76200" y="228600"/>
            <a:ext cx="10596564" cy="52955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defTabSz="1219170">
              <a:buClr>
                <a:srgbClr val="595959"/>
              </a:buClr>
              <a:buSzPts val="2800"/>
              <a:defRPr/>
            </a:pPr>
            <a:r>
              <a:rPr lang="en-US" sz="4000" b="1" kern="0" dirty="0" smtClean="0">
                <a:solidFill>
                  <a:srgbClr val="F15A2E"/>
                </a:solidFill>
                <a:latin typeface="D-DIN"/>
              </a:rPr>
              <a:t>INTRODUCTION TO ETHIOPIAN BRIDGES</a:t>
            </a:r>
            <a:endParaRPr lang="en-US" sz="4000" b="1" kern="0" dirty="0">
              <a:solidFill>
                <a:srgbClr val="F15A2E"/>
              </a:solidFill>
              <a:latin typeface="D-DIN"/>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20352"/>
            <a:ext cx="5755029" cy="4774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Google Shape;58;p14"/>
          <p:cNvSpPr txBox="1">
            <a:spLocks/>
          </p:cNvSpPr>
          <p:nvPr/>
        </p:nvSpPr>
        <p:spPr>
          <a:xfrm>
            <a:off x="3886200" y="3369283"/>
            <a:ext cx="8229599" cy="67619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595959"/>
              </a:buClr>
              <a:buSzPts val="2800"/>
              <a:buFont typeface="Arial"/>
              <a:buNone/>
              <a:tabLst/>
              <a:defRPr/>
            </a:pPr>
            <a:r>
              <a:rPr kumimoji="0" lang="en-US" sz="4000" b="1" i="0" u="none" strike="noStrike" kern="0" cap="none" spc="0" normalizeH="0" baseline="0" noProof="0" dirty="0" smtClean="0">
                <a:ln>
                  <a:noFill/>
                </a:ln>
                <a:solidFill>
                  <a:srgbClr val="0070C0"/>
                </a:solidFill>
                <a:effectLst/>
                <a:uLnTx/>
                <a:uFillTx/>
                <a:latin typeface="D-DIN"/>
                <a:cs typeface="Arial"/>
                <a:sym typeface="Arial"/>
              </a:rPr>
              <a:t>ERA - Bridge</a:t>
            </a:r>
            <a:r>
              <a:rPr kumimoji="0" lang="en-US" sz="4000" b="1" i="0" u="none" strike="noStrike" kern="0" cap="none" spc="0" normalizeH="0" noProof="0" dirty="0" smtClean="0">
                <a:ln>
                  <a:noFill/>
                </a:ln>
                <a:solidFill>
                  <a:srgbClr val="0070C0"/>
                </a:solidFill>
                <a:effectLst/>
                <a:uLnTx/>
                <a:uFillTx/>
                <a:latin typeface="D-DIN"/>
                <a:cs typeface="Arial"/>
                <a:sym typeface="Arial"/>
              </a:rPr>
              <a:t> Management Team</a:t>
            </a:r>
            <a:endParaRPr kumimoji="0" lang="en-US" sz="4000" b="1" i="0" u="none" strike="noStrike" kern="0" cap="none" spc="0" normalizeH="0" baseline="0" noProof="0" dirty="0">
              <a:ln>
                <a:noFill/>
              </a:ln>
              <a:solidFill>
                <a:srgbClr val="0070C0"/>
              </a:solidFill>
              <a:effectLst/>
              <a:uLnTx/>
              <a:uFillTx/>
              <a:latin typeface="D-DIN"/>
              <a:cs typeface="Arial"/>
              <a:sym typeface="Arial"/>
            </a:endParaRPr>
          </a:p>
        </p:txBody>
      </p:sp>
      <p:pic>
        <p:nvPicPr>
          <p:cNvPr id="3" name="Picture 2"/>
          <p:cNvPicPr>
            <a:picLocks noChangeAspect="1"/>
          </p:cNvPicPr>
          <p:nvPr/>
        </p:nvPicPr>
        <p:blipFill>
          <a:blip r:embed="rId4"/>
          <a:stretch>
            <a:fillRect/>
          </a:stretch>
        </p:blipFill>
        <p:spPr>
          <a:xfrm>
            <a:off x="762000" y="758155"/>
            <a:ext cx="9096375" cy="419100"/>
          </a:xfrm>
          <a:prstGeom prst="rect">
            <a:avLst/>
          </a:prstGeom>
        </p:spPr>
      </p:pic>
    </p:spTree>
    <p:extLst>
      <p:ext uri="{BB962C8B-B14F-4D97-AF65-F5344CB8AC3E}">
        <p14:creationId xmlns:p14="http://schemas.microsoft.com/office/powerpoint/2010/main" val="7476970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595048351"/>
              </p:ext>
            </p:extLst>
          </p:nvPr>
        </p:nvGraphicFramePr>
        <p:xfrm>
          <a:off x="304800" y="1371600"/>
          <a:ext cx="11125199" cy="5276862"/>
        </p:xfrm>
        <a:graphic>
          <a:graphicData uri="http://schemas.openxmlformats.org/drawingml/2006/table">
            <a:tbl>
              <a:tblPr/>
              <a:tblGrid>
                <a:gridCol w="386633"/>
                <a:gridCol w="1035182"/>
                <a:gridCol w="1006924"/>
                <a:gridCol w="1175197"/>
                <a:gridCol w="648031"/>
                <a:gridCol w="918899"/>
                <a:gridCol w="2153840"/>
                <a:gridCol w="889478"/>
                <a:gridCol w="1463216"/>
                <a:gridCol w="1447799"/>
              </a:tblGrid>
              <a:tr h="649605">
                <a:tc>
                  <a:txBody>
                    <a:bodyPr/>
                    <a:lstStyle/>
                    <a:p>
                      <a:pPr algn="ctr" fontAlgn="ctr"/>
                      <a:r>
                        <a:rPr lang="en-US" sz="1400" b="1" i="0" u="none" strike="noStrike" dirty="0">
                          <a:solidFill>
                            <a:srgbClr val="000000"/>
                          </a:solidFill>
                          <a:effectLst/>
                          <a:latin typeface="Book Antiqua" panose="02040602050305030304" pitchFamily="18" charset="0"/>
                        </a:rPr>
                        <a:t>It. No.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fontAlgn="ctr"/>
                      <a:r>
                        <a:rPr lang="en-US" sz="1400" b="1" i="0" u="none" strike="noStrike" dirty="0">
                          <a:solidFill>
                            <a:srgbClr val="000000"/>
                          </a:solidFill>
                          <a:effectLst/>
                          <a:latin typeface="Book Antiqua" panose="02040602050305030304" pitchFamily="18" charset="0"/>
                        </a:rPr>
                        <a:t>District Name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fontAlgn="ctr"/>
                      <a:r>
                        <a:rPr lang="en-US" sz="1400" b="1" i="0" u="none" strike="noStrike">
                          <a:solidFill>
                            <a:srgbClr val="000000"/>
                          </a:solidFill>
                          <a:effectLst/>
                          <a:latin typeface="Book Antiqua" panose="02040602050305030304" pitchFamily="18" charset="0"/>
                        </a:rPr>
                        <a:t>Bridge 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fontAlgn="ctr"/>
                      <a:r>
                        <a:rPr lang="en-US" sz="1400" b="1" i="0" u="none" strike="noStrike">
                          <a:solidFill>
                            <a:srgbClr val="000000"/>
                          </a:solidFill>
                          <a:effectLst/>
                          <a:latin typeface="Book Antiqua" panose="02040602050305030304" pitchFamily="18" charset="0"/>
                        </a:rPr>
                        <a:t>Bridge Name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fontAlgn="ctr"/>
                      <a:r>
                        <a:rPr lang="en-US" sz="1400" b="1" i="0" u="none" strike="noStrike">
                          <a:solidFill>
                            <a:srgbClr val="000000"/>
                          </a:solidFill>
                          <a:effectLst/>
                          <a:latin typeface="Book Antiqua" panose="02040602050305030304" pitchFamily="18" charset="0"/>
                        </a:rPr>
                        <a:t>Km from Addis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fontAlgn="ctr"/>
                      <a:r>
                        <a:rPr lang="en-US" sz="1400" b="1" i="0" u="none" strike="noStrike">
                          <a:solidFill>
                            <a:srgbClr val="000000"/>
                          </a:solidFill>
                          <a:effectLst/>
                          <a:latin typeface="Book Antiqua" panose="02040602050305030304" pitchFamily="18" charset="0"/>
                        </a:rPr>
                        <a:t>Bridge Length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fontAlgn="ctr"/>
                      <a:r>
                        <a:rPr lang="en-US" sz="1400" b="1" i="0" u="none" strike="noStrike">
                          <a:solidFill>
                            <a:srgbClr val="000000"/>
                          </a:solidFill>
                          <a:effectLst/>
                          <a:latin typeface="Book Antiqua" panose="02040602050305030304" pitchFamily="18" charset="0"/>
                        </a:rPr>
                        <a:t>Bridge Type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fontAlgn="ctr"/>
                      <a:r>
                        <a:rPr lang="en-US" sz="1400" b="1" i="0" u="none" strike="noStrike">
                          <a:solidFill>
                            <a:srgbClr val="000000"/>
                          </a:solidFill>
                          <a:effectLst/>
                          <a:latin typeface="Book Antiqua" panose="02040602050305030304" pitchFamily="18" charset="0"/>
                        </a:rPr>
                        <a:t>Construction Year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fontAlgn="ctr"/>
                      <a:r>
                        <a:rPr lang="en-US" sz="1400" b="1" i="0" u="none" strike="noStrike">
                          <a:solidFill>
                            <a:srgbClr val="000000"/>
                          </a:solidFill>
                          <a:effectLst/>
                          <a:latin typeface="Book Antiqua" panose="02040602050305030304" pitchFamily="18" charset="0"/>
                        </a:rPr>
                        <a:t>Contractor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fontAlgn="ctr"/>
                      <a:r>
                        <a:rPr lang="en-US" sz="1400" b="1" i="0" u="none" strike="noStrike" dirty="0">
                          <a:solidFill>
                            <a:srgbClr val="000000"/>
                          </a:solidFill>
                          <a:effectLst/>
                          <a:latin typeface="Book Antiqua" panose="02040602050305030304" pitchFamily="18" charset="0"/>
                        </a:rPr>
                        <a:t>Designer</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r>
              <a:tr h="371196">
                <a:tc>
                  <a:txBody>
                    <a:bodyPr/>
                    <a:lstStyle/>
                    <a:p>
                      <a:pPr algn="ctr" fontAlgn="b"/>
                      <a:r>
                        <a:rPr lang="en-US" sz="1400" b="0" i="0" u="none" strike="noStrike">
                          <a:solidFill>
                            <a:srgbClr val="000000"/>
                          </a:solidFill>
                          <a:effectLst/>
                          <a:latin typeface="Book Antiqua" panose="02040602050305030304" pitchFamily="18"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effectLst/>
                          <a:latin typeface="Book Antiqua" panose="02040602050305030304" pitchFamily="18" charset="0"/>
                        </a:rPr>
                        <a:t>Adigrat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effectLst/>
                          <a:latin typeface="Book Antiqua" panose="02040602050305030304" pitchFamily="18" charset="0"/>
                        </a:rPr>
                        <a:t>B107-3-038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dirty="0" err="1">
                          <a:solidFill>
                            <a:srgbClr val="000000"/>
                          </a:solidFill>
                          <a:effectLst/>
                          <a:latin typeface="Book Antiqua" panose="02040602050305030304" pitchFamily="18" charset="0"/>
                        </a:rPr>
                        <a:t>Tekeze</a:t>
                      </a:r>
                      <a:endParaRPr lang="en-US" sz="1400" b="0" i="0" u="none" strike="noStrike" dirty="0">
                        <a:solidFill>
                          <a:srgbClr val="000000"/>
                        </a:solidFill>
                        <a:effectLst/>
                        <a:latin typeface="Book Antiqua" panose="02040602050305030304"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Book Antiqua" panose="02040602050305030304" pitchFamily="18" charset="0"/>
                        </a:rPr>
                        <a:t>1194.2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dirty="0">
                          <a:solidFill>
                            <a:srgbClr val="000000"/>
                          </a:solidFill>
                          <a:effectLst/>
                          <a:latin typeface="Book Antiqua" panose="02040602050305030304" pitchFamily="18" charset="0"/>
                        </a:rPr>
                        <a:t>440.0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l" fontAlgn="b"/>
                      <a:r>
                        <a:rPr lang="en-US" sz="1400" b="0" i="0" u="none" strike="noStrike">
                          <a:solidFill>
                            <a:srgbClr val="000000"/>
                          </a:solidFill>
                          <a:effectLst/>
                          <a:latin typeface="Book Antiqua" panose="02040602050305030304" pitchFamily="18" charset="0"/>
                        </a:rPr>
                        <a:t>RC Deck Girder Tappered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Book Antiqua" panose="02040602050305030304" pitchFamily="18" charset="0"/>
                        </a:rPr>
                        <a:t>2004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Book Antiqua" panose="02040602050305030304" pitchFamily="18" charset="0"/>
                        </a:rPr>
                        <a:t>SUR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Book Antiqua" panose="02040602050305030304" pitchFamily="18" charset="0"/>
                        </a:rPr>
                        <a:t>UNICON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09725">
                <a:tc>
                  <a:txBody>
                    <a:bodyPr/>
                    <a:lstStyle/>
                    <a:p>
                      <a:pPr algn="ctr" fontAlgn="b"/>
                      <a:r>
                        <a:rPr lang="en-US" sz="1400" b="0" i="0" u="none" strike="noStrike">
                          <a:solidFill>
                            <a:srgbClr val="000000"/>
                          </a:solidFill>
                          <a:effectLst/>
                          <a:latin typeface="Book Antiqua" panose="02040602050305030304" pitchFamily="18"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effectLst/>
                          <a:latin typeface="Book Antiqua" panose="02040602050305030304" pitchFamily="18" charset="0"/>
                        </a:rPr>
                        <a:t>Nekempt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dirty="0">
                          <a:solidFill>
                            <a:srgbClr val="000000"/>
                          </a:solidFill>
                          <a:effectLst/>
                          <a:latin typeface="Book Antiqua" panose="02040602050305030304" pitchFamily="18" charset="0"/>
                        </a:rPr>
                        <a:t>B32-8-009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dirty="0" err="1">
                          <a:solidFill>
                            <a:srgbClr val="000000"/>
                          </a:solidFill>
                          <a:effectLst/>
                          <a:latin typeface="Book Antiqua" panose="02040602050305030304" pitchFamily="18" charset="0"/>
                        </a:rPr>
                        <a:t>Abay</a:t>
                      </a:r>
                      <a:r>
                        <a:rPr lang="en-US" sz="1400" b="0" i="0" u="none" strike="noStrike" dirty="0">
                          <a:solidFill>
                            <a:srgbClr val="000000"/>
                          </a:solidFill>
                          <a:effectLst/>
                          <a:latin typeface="Book Antiqua" panose="02040602050305030304" pitchFamily="18" charset="0"/>
                        </a:rPr>
                        <a:t> No. 7   Blue-Nile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Book Antiqua" panose="02040602050305030304" pitchFamily="18" charset="0"/>
                        </a:rPr>
                        <a:t>815.1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a:solidFill>
                            <a:srgbClr val="000000"/>
                          </a:solidFill>
                          <a:effectLst/>
                          <a:latin typeface="Book Antiqua" panose="02040602050305030304" pitchFamily="18" charset="0"/>
                        </a:rPr>
                        <a:t>320.0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l" fontAlgn="b"/>
                      <a:r>
                        <a:rPr lang="en-US" sz="1400" b="0" i="0" u="none" strike="noStrike" dirty="0">
                          <a:solidFill>
                            <a:srgbClr val="000000"/>
                          </a:solidFill>
                          <a:effectLst/>
                          <a:latin typeface="Book Antiqua" panose="02040602050305030304" pitchFamily="18" charset="0"/>
                        </a:rPr>
                        <a:t>Steel Truss and RC Deck Girder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Book Antiqua" panose="02040602050305030304" pitchFamily="18" charset="0"/>
                        </a:rPr>
                        <a:t>2010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Book Antiqua" panose="02040602050305030304" pitchFamily="18" charset="0"/>
                        </a:rPr>
                        <a:t>Syno Hydro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Book Antiqua" panose="02040602050305030304" pitchFamily="18" charset="0"/>
                        </a:rPr>
                        <a:t>Carl bro / WSP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552741">
                <a:tc>
                  <a:txBody>
                    <a:bodyPr/>
                    <a:lstStyle/>
                    <a:p>
                      <a:pPr algn="ctr" fontAlgn="b"/>
                      <a:r>
                        <a:rPr lang="en-US" sz="1400" b="0" i="0" u="none" strike="noStrike">
                          <a:solidFill>
                            <a:srgbClr val="000000"/>
                          </a:solidFill>
                          <a:effectLst/>
                          <a:latin typeface="Book Antiqua" panose="02040602050305030304" pitchFamily="18"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effectLst/>
                          <a:latin typeface="Book Antiqua" panose="02040602050305030304" pitchFamily="18" charset="0"/>
                        </a:rPr>
                        <a:t>Combolcha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effectLst/>
                          <a:latin typeface="Book Antiqua" panose="02040602050305030304" pitchFamily="18" charset="0"/>
                        </a:rPr>
                        <a:t>D31-2-010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Book Antiqua" panose="02040602050305030304" pitchFamily="18" charset="0"/>
                        </a:rPr>
                        <a:t>Beshilo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000000"/>
                          </a:solidFill>
                          <a:effectLst/>
                          <a:latin typeface="Book Antiqua" panose="02040602050305030304" pitchFamily="18" charset="0"/>
                        </a:rPr>
                        <a:t>447.0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dirty="0">
                          <a:solidFill>
                            <a:srgbClr val="000000"/>
                          </a:solidFill>
                          <a:effectLst/>
                          <a:latin typeface="Book Antiqua" panose="02040602050305030304" pitchFamily="18" charset="0"/>
                        </a:rPr>
                        <a:t>305.4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l" fontAlgn="b"/>
                      <a:r>
                        <a:rPr lang="en-US" sz="1400" b="0" i="0" u="none" strike="noStrike">
                          <a:solidFill>
                            <a:srgbClr val="000000"/>
                          </a:solidFill>
                          <a:effectLst/>
                          <a:latin typeface="Book Antiqua" panose="02040602050305030304" pitchFamily="18" charset="0"/>
                        </a:rPr>
                        <a:t>RC Box girder main and RC girder approach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Book Antiqua" panose="02040602050305030304" pitchFamily="18" charset="0"/>
                        </a:rPr>
                        <a:t>2002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Book Antiqua" panose="02040602050305030304" pitchFamily="18" charset="0"/>
                        </a:rPr>
                        <a:t>Berta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Book Antiqua" panose="02040602050305030304" pitchFamily="18" charset="0"/>
                        </a:rPr>
                        <a:t>TCDE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09725">
                <a:tc>
                  <a:txBody>
                    <a:bodyPr/>
                    <a:lstStyle/>
                    <a:p>
                      <a:pPr algn="ctr" fontAlgn="b"/>
                      <a:r>
                        <a:rPr lang="en-US" sz="1400" b="0" i="0" u="none" strike="noStrike">
                          <a:solidFill>
                            <a:srgbClr val="000000"/>
                          </a:solidFill>
                          <a:effectLst/>
                          <a:latin typeface="Book Antiqua" panose="02040602050305030304" pitchFamily="18"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effectLst/>
                          <a:latin typeface="Book Antiqua" panose="02040602050305030304" pitchFamily="18" charset="0"/>
                        </a:rPr>
                        <a:t>Debre Markos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effectLst/>
                          <a:latin typeface="Book Antiqua" panose="02040602050305030304" pitchFamily="18" charset="0"/>
                        </a:rPr>
                        <a:t>A3-3-001N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Book Antiqua" panose="02040602050305030304" pitchFamily="18" charset="0"/>
                        </a:rPr>
                        <a:t>Abay No 6 - Hidasie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Book Antiqua" panose="02040602050305030304" pitchFamily="18" charset="0"/>
                        </a:rPr>
                        <a:t>206.1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a:solidFill>
                            <a:srgbClr val="000000"/>
                          </a:solidFill>
                          <a:effectLst/>
                          <a:latin typeface="Book Antiqua" panose="02040602050305030304" pitchFamily="18" charset="0"/>
                        </a:rPr>
                        <a:t>303.0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l" fontAlgn="b"/>
                      <a:r>
                        <a:rPr lang="en-US" sz="1400" b="0" i="0" u="none" strike="noStrike" dirty="0">
                          <a:solidFill>
                            <a:srgbClr val="000000"/>
                          </a:solidFill>
                          <a:effectLst/>
                          <a:latin typeface="Book Antiqua" panose="02040602050305030304" pitchFamily="18" charset="0"/>
                        </a:rPr>
                        <a:t>Cable/ Suspension, </a:t>
                      </a:r>
                      <a:r>
                        <a:rPr lang="en-US" sz="1400" b="0" i="0" u="none" strike="noStrike" dirty="0" err="1">
                          <a:solidFill>
                            <a:srgbClr val="000000"/>
                          </a:solidFill>
                          <a:effectLst/>
                          <a:latin typeface="Book Antiqua" panose="02040602050305030304" pitchFamily="18" charset="0"/>
                        </a:rPr>
                        <a:t>Extradosed</a:t>
                      </a:r>
                      <a:endParaRPr lang="en-US" sz="1400" b="0" i="0" u="none" strike="noStrike" dirty="0">
                        <a:solidFill>
                          <a:srgbClr val="000000"/>
                        </a:solidFill>
                        <a:effectLst/>
                        <a:latin typeface="Book Antiqua" panose="02040602050305030304"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Book Antiqua" panose="02040602050305030304" pitchFamily="18" charset="0"/>
                        </a:rPr>
                        <a:t>2008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Book Antiqua" panose="02040602050305030304" pitchFamily="18" charset="0"/>
                        </a:rPr>
                        <a:t>Kajima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Book Antiqua" panose="02040602050305030304" pitchFamily="18" charset="0"/>
                        </a:rPr>
                        <a:t>ORINTAL/ Japan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71196">
                <a:tc>
                  <a:txBody>
                    <a:bodyPr/>
                    <a:lstStyle/>
                    <a:p>
                      <a:pPr algn="ctr" fontAlgn="b"/>
                      <a:r>
                        <a:rPr lang="en-US" sz="1400" b="0" i="0" u="none" strike="noStrike">
                          <a:solidFill>
                            <a:srgbClr val="000000"/>
                          </a:solidFill>
                          <a:effectLst/>
                          <a:latin typeface="Book Antiqua" panose="02040602050305030304" pitchFamily="18"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effectLst/>
                          <a:latin typeface="Book Antiqua" panose="02040602050305030304" pitchFamily="18" charset="0"/>
                        </a:rPr>
                        <a:t>Combolcha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effectLst/>
                          <a:latin typeface="Book Antiqua" panose="02040602050305030304" pitchFamily="18" charset="0"/>
                        </a:rPr>
                        <a:t>B108-1-001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Book Antiqua" panose="02040602050305030304" pitchFamily="18" charset="0"/>
                        </a:rPr>
                        <a:t>Abay No 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Book Antiqua" panose="02040602050305030304" pitchFamily="18" charset="0"/>
                        </a:rPr>
                        <a:t>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a:solidFill>
                            <a:srgbClr val="000000"/>
                          </a:solidFill>
                          <a:effectLst/>
                          <a:latin typeface="Book Antiqua" panose="02040602050305030304" pitchFamily="18" charset="0"/>
                        </a:rPr>
                        <a:t>280.0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l" fontAlgn="b"/>
                      <a:r>
                        <a:rPr lang="en-US" sz="1400" b="0" i="0" u="none" strike="noStrike">
                          <a:solidFill>
                            <a:srgbClr val="000000"/>
                          </a:solidFill>
                          <a:effectLst/>
                          <a:latin typeface="Book Antiqua" panose="02040602050305030304" pitchFamily="18" charset="0"/>
                        </a:rPr>
                        <a:t>PC Box Girder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Book Antiqua" panose="02040602050305030304" pitchFamily="18" charset="0"/>
                        </a:rPr>
                        <a:t>2012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Book Antiqua" panose="02040602050305030304" pitchFamily="18" charset="0"/>
                        </a:rPr>
                        <a:t>CGCOC Chinas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Book Antiqua" panose="02040602050305030304" pitchFamily="18" charset="0"/>
                        </a:rPr>
                        <a:t>SCOTWILSON CONSULTING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71196">
                <a:tc>
                  <a:txBody>
                    <a:bodyPr/>
                    <a:lstStyle/>
                    <a:p>
                      <a:pPr algn="ctr" fontAlgn="b"/>
                      <a:r>
                        <a:rPr lang="en-US" sz="1400" b="0" i="0" u="none" strike="noStrike">
                          <a:solidFill>
                            <a:srgbClr val="000000"/>
                          </a:solidFill>
                          <a:effectLst/>
                          <a:latin typeface="Book Antiqua" panose="02040602050305030304" pitchFamily="18"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effectLst/>
                          <a:latin typeface="Book Antiqua" panose="02040602050305030304" pitchFamily="18" charset="0"/>
                        </a:rPr>
                        <a:t>Adigrat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effectLst/>
                          <a:latin typeface="Book Antiqua" panose="02040602050305030304" pitchFamily="18" charset="0"/>
                        </a:rPr>
                        <a:t>E27-1-020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dirty="0" err="1">
                          <a:solidFill>
                            <a:srgbClr val="000000"/>
                          </a:solidFill>
                          <a:effectLst/>
                          <a:latin typeface="Book Antiqua" panose="02040602050305030304" pitchFamily="18" charset="0"/>
                        </a:rPr>
                        <a:t>Tekeze</a:t>
                      </a:r>
                      <a:r>
                        <a:rPr lang="en-US" sz="1400" b="0" i="0" u="none" strike="noStrike" dirty="0">
                          <a:solidFill>
                            <a:srgbClr val="000000"/>
                          </a:solidFill>
                          <a:effectLst/>
                          <a:latin typeface="Book Antiqua" panose="02040602050305030304" pitchFamily="18" charset="0"/>
                        </a:rPr>
                        <a:t> No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Book Antiqua" panose="02040602050305030304" pitchFamily="18" charset="0"/>
                        </a:rPr>
                        <a:t>1237.3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dirty="0">
                          <a:solidFill>
                            <a:srgbClr val="000000"/>
                          </a:solidFill>
                          <a:effectLst/>
                          <a:latin typeface="Book Antiqua" panose="02040602050305030304" pitchFamily="18" charset="0"/>
                        </a:rPr>
                        <a:t>280.0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l" fontAlgn="b"/>
                      <a:r>
                        <a:rPr lang="en-US" sz="1400" b="0" i="0" u="none" strike="noStrike" dirty="0">
                          <a:solidFill>
                            <a:srgbClr val="000000"/>
                          </a:solidFill>
                          <a:effectLst/>
                          <a:latin typeface="Book Antiqua" panose="02040602050305030304" pitchFamily="18" charset="0"/>
                        </a:rPr>
                        <a:t>Steel </a:t>
                      </a:r>
                      <a:r>
                        <a:rPr lang="en-US" sz="1400" b="0" i="0" u="none" strike="noStrike" dirty="0" err="1">
                          <a:solidFill>
                            <a:srgbClr val="000000"/>
                          </a:solidFill>
                          <a:effectLst/>
                          <a:latin typeface="Book Antiqua" panose="02040602050305030304" pitchFamily="18" charset="0"/>
                        </a:rPr>
                        <a:t>Struss</a:t>
                      </a:r>
                      <a:r>
                        <a:rPr lang="en-US" sz="1400" b="0" i="0" u="none" strike="noStrike" dirty="0">
                          <a:solidFill>
                            <a:srgbClr val="000000"/>
                          </a:solidFill>
                          <a:effectLst/>
                          <a:latin typeface="Book Antiqua" panose="02040602050305030304" pitchFamily="18" charset="0"/>
                        </a:rPr>
                        <a:t> Main and RCDG approach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Book Antiqua" panose="02040602050305030304" pitchFamily="18" charset="0"/>
                        </a:rPr>
                        <a:t>2001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Book Antiqua" panose="02040602050305030304" pitchFamily="18" charset="0"/>
                        </a:rPr>
                        <a:t>Solma / ERA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Book Antiqua" panose="02040602050305030304" pitchFamily="18" charset="0"/>
                        </a:rPr>
                        <a:t>TCDE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04862">
                <a:tc>
                  <a:txBody>
                    <a:bodyPr/>
                    <a:lstStyle/>
                    <a:p>
                      <a:pPr algn="ctr" fontAlgn="b"/>
                      <a:r>
                        <a:rPr lang="en-US" sz="1400" b="0" i="0" u="none" strike="noStrike">
                          <a:solidFill>
                            <a:srgbClr val="000000"/>
                          </a:solidFill>
                          <a:effectLst/>
                          <a:latin typeface="Book Antiqua" panose="02040602050305030304" pitchFamily="18"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effectLst/>
                          <a:latin typeface="Book Antiqua" panose="02040602050305030304" pitchFamily="18" charset="0"/>
                        </a:rPr>
                        <a:t>Jimma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effectLst/>
                          <a:latin typeface="Book Antiqua" panose="02040602050305030304" pitchFamily="18" charset="0"/>
                        </a:rPr>
                        <a:t>B50-2-012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Book Antiqua" panose="02040602050305030304" pitchFamily="18" charset="0"/>
                        </a:rPr>
                        <a:t>Baro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Book Antiqua" panose="02040602050305030304" pitchFamily="18" charset="0"/>
                        </a:rPr>
                        <a:t>764.5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dirty="0">
                          <a:solidFill>
                            <a:srgbClr val="000000"/>
                          </a:solidFill>
                          <a:effectLst/>
                          <a:latin typeface="Book Antiqua" panose="02040602050305030304" pitchFamily="18" charset="0"/>
                        </a:rPr>
                        <a:t>276.2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l" fontAlgn="b"/>
                      <a:r>
                        <a:rPr lang="en-US" sz="1400" b="0" i="0" u="none" strike="noStrike" dirty="0">
                          <a:solidFill>
                            <a:srgbClr val="000000"/>
                          </a:solidFill>
                          <a:effectLst/>
                          <a:latin typeface="Book Antiqua" panose="02040602050305030304" pitchFamily="18" charset="0"/>
                        </a:rPr>
                        <a:t>RC Deck Girder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Book Antiqua" panose="02040602050305030304" pitchFamily="18" charset="0"/>
                        </a:rPr>
                        <a:t>1981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Book Antiqua" panose="02040602050305030304" pitchFamily="18" charset="0"/>
                        </a:rPr>
                        <a:t>ERA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Book Antiqua" panose="02040602050305030304" pitchFamily="18" charset="0"/>
                        </a:rPr>
                        <a:t>ERA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09725">
                <a:tc>
                  <a:txBody>
                    <a:bodyPr/>
                    <a:lstStyle/>
                    <a:p>
                      <a:pPr algn="ctr" fontAlgn="b"/>
                      <a:r>
                        <a:rPr lang="en-US" sz="1400" b="0" i="0" u="none" strike="noStrike">
                          <a:solidFill>
                            <a:srgbClr val="000000"/>
                          </a:solidFill>
                          <a:effectLst/>
                          <a:latin typeface="Book Antiqua" panose="02040602050305030304" pitchFamily="18"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effectLst/>
                          <a:latin typeface="Book Antiqua" panose="02040602050305030304" pitchFamily="18" charset="0"/>
                        </a:rPr>
                        <a:t>Debre Markos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effectLst/>
                          <a:latin typeface="Book Antiqua" panose="02040602050305030304" pitchFamily="18" charset="0"/>
                        </a:rPr>
                        <a:t>B32-1-005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Book Antiqua" panose="02040602050305030304" pitchFamily="18" charset="0"/>
                        </a:rPr>
                        <a:t>Abay No.5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Book Antiqua" panose="02040602050305030304" pitchFamily="18" charset="0"/>
                        </a:rPr>
                        <a:t>459.5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dirty="0">
                          <a:solidFill>
                            <a:srgbClr val="000000"/>
                          </a:solidFill>
                          <a:effectLst/>
                          <a:latin typeface="Book Antiqua" panose="02040602050305030304" pitchFamily="18" charset="0"/>
                        </a:rPr>
                        <a:t>235.5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l" fontAlgn="b"/>
                      <a:r>
                        <a:rPr lang="en-US" sz="1400" b="0" i="0" u="none" strike="noStrike" dirty="0">
                          <a:solidFill>
                            <a:srgbClr val="000000"/>
                          </a:solidFill>
                          <a:effectLst/>
                          <a:latin typeface="Book Antiqua" panose="02040602050305030304" pitchFamily="18" charset="0"/>
                        </a:rPr>
                        <a:t>PC Box Girder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000000"/>
                          </a:solidFill>
                          <a:effectLst/>
                          <a:latin typeface="Book Antiqua" panose="02040602050305030304" pitchFamily="18" charset="0"/>
                        </a:rPr>
                        <a:t>1990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Book Antiqua" panose="02040602050305030304" pitchFamily="18" charset="0"/>
                        </a:rPr>
                        <a:t>Blue Nile construction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Book Antiqua" panose="02040602050305030304" pitchFamily="18" charset="0"/>
                        </a:rPr>
                        <a:t>Sir. Wiliam Halcow &amp; Partners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552741">
                <a:tc>
                  <a:txBody>
                    <a:bodyPr/>
                    <a:lstStyle/>
                    <a:p>
                      <a:pPr algn="ctr" fontAlgn="b"/>
                      <a:r>
                        <a:rPr lang="en-US" sz="1400" b="0" i="0" u="none" strike="noStrike">
                          <a:solidFill>
                            <a:srgbClr val="000000"/>
                          </a:solidFill>
                          <a:effectLst/>
                          <a:latin typeface="Book Antiqua" panose="02040602050305030304" pitchFamily="18"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effectLst/>
                          <a:latin typeface="Book Antiqua" panose="02040602050305030304" pitchFamily="18" charset="0"/>
                        </a:rPr>
                        <a:t>Soddo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effectLst/>
                          <a:latin typeface="Book Antiqua" panose="02040602050305030304" pitchFamily="18" charset="0"/>
                        </a:rPr>
                        <a:t>C93-3-001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Book Antiqua" panose="02040602050305030304" pitchFamily="18" charset="0"/>
                        </a:rPr>
                        <a:t>Omo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Book Antiqua" panose="02040602050305030304" pitchFamily="18" charset="0"/>
                        </a:rPr>
                        <a:t>875.0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dirty="0">
                          <a:solidFill>
                            <a:srgbClr val="000000"/>
                          </a:solidFill>
                          <a:effectLst/>
                          <a:latin typeface="Book Antiqua" panose="02040602050305030304" pitchFamily="18" charset="0"/>
                        </a:rPr>
                        <a:t>223.0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l" fontAlgn="b"/>
                      <a:r>
                        <a:rPr lang="en-US" sz="1400" b="0" i="0" u="none" strike="noStrike">
                          <a:solidFill>
                            <a:srgbClr val="000000"/>
                          </a:solidFill>
                          <a:effectLst/>
                          <a:latin typeface="Book Antiqua" panose="02040602050305030304" pitchFamily="18" charset="0"/>
                        </a:rPr>
                        <a:t>RC Box Girder Main and-RCDG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Book Antiqua" panose="02040602050305030304" pitchFamily="18" charset="0"/>
                        </a:rPr>
                        <a:t>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dirty="0" err="1">
                          <a:solidFill>
                            <a:srgbClr val="000000"/>
                          </a:solidFill>
                          <a:effectLst/>
                          <a:latin typeface="Book Antiqua" panose="02040602050305030304" pitchFamily="18" charset="0"/>
                        </a:rPr>
                        <a:t>Marcan</a:t>
                      </a:r>
                      <a:endParaRPr lang="en-US" sz="1400" b="0" i="0" u="none" strike="noStrike" dirty="0">
                        <a:solidFill>
                          <a:srgbClr val="000000"/>
                        </a:solidFill>
                        <a:effectLst/>
                        <a:latin typeface="Book Antiqua" panose="02040602050305030304"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dirty="0">
                          <a:solidFill>
                            <a:srgbClr val="000000"/>
                          </a:solidFill>
                          <a:effectLst/>
                          <a:latin typeface="Book Antiqua" panose="02040602050305030304" pitchFamily="18" charset="0"/>
                        </a:rPr>
                        <a:t>SABA engineering/Classic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71196">
                <a:tc>
                  <a:txBody>
                    <a:bodyPr/>
                    <a:lstStyle/>
                    <a:p>
                      <a:pPr algn="ctr" fontAlgn="b"/>
                      <a:r>
                        <a:rPr lang="en-US" sz="1400" b="0" i="0" u="none" strike="noStrike">
                          <a:solidFill>
                            <a:srgbClr val="000000"/>
                          </a:solidFill>
                          <a:effectLst/>
                          <a:latin typeface="Book Antiqua" panose="02040602050305030304" pitchFamily="18"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effectLst/>
                          <a:latin typeface="Book Antiqua" panose="02040602050305030304" pitchFamily="18" charset="0"/>
                        </a:rPr>
                        <a:t>Sodo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effectLst/>
                          <a:latin typeface="Book Antiqua" panose="02040602050305030304" pitchFamily="18" charset="0"/>
                        </a:rPr>
                        <a:t>C98-1-001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dirty="0" err="1" smtClean="0">
                          <a:solidFill>
                            <a:srgbClr val="000000"/>
                          </a:solidFill>
                          <a:effectLst/>
                          <a:latin typeface="Book Antiqua" panose="02040602050305030304" pitchFamily="18" charset="0"/>
                        </a:rPr>
                        <a:t>Omo</a:t>
                      </a:r>
                      <a:r>
                        <a:rPr lang="en-US" sz="1400" b="0" i="0" u="none" strike="noStrike" dirty="0" smtClean="0">
                          <a:solidFill>
                            <a:srgbClr val="000000"/>
                          </a:solidFill>
                          <a:effectLst/>
                          <a:latin typeface="Book Antiqua" panose="02040602050305030304" pitchFamily="18" charset="0"/>
                        </a:rPr>
                        <a:t> (</a:t>
                      </a:r>
                      <a:r>
                        <a:rPr lang="en-US" sz="1400" b="0" i="0" u="none" strike="noStrike" dirty="0" err="1">
                          <a:solidFill>
                            <a:srgbClr val="000000"/>
                          </a:solidFill>
                          <a:effectLst/>
                          <a:latin typeface="Book Antiqua" panose="02040602050305030304" pitchFamily="18" charset="0"/>
                        </a:rPr>
                        <a:t>Omorate</a:t>
                      </a:r>
                      <a:r>
                        <a:rPr lang="en-US" sz="1400" b="0" i="0" u="none" strike="noStrike" dirty="0">
                          <a:solidFill>
                            <a:srgbClr val="000000"/>
                          </a:solidFill>
                          <a:effectLst/>
                          <a:latin typeface="Book Antiqua" panose="02040602050305030304" pitchFamily="18"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Book Antiqua" panose="02040602050305030304" pitchFamily="18" charset="0"/>
                        </a:rPr>
                        <a:t>860.0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dirty="0">
                          <a:solidFill>
                            <a:srgbClr val="000000"/>
                          </a:solidFill>
                          <a:effectLst/>
                          <a:latin typeface="Book Antiqua" panose="02040602050305030304" pitchFamily="18" charset="0"/>
                        </a:rPr>
                        <a:t>200.0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l" fontAlgn="b"/>
                      <a:r>
                        <a:rPr lang="en-US" sz="1400" b="0" i="0" u="none" strike="noStrike">
                          <a:solidFill>
                            <a:srgbClr val="000000"/>
                          </a:solidFill>
                          <a:effectLst/>
                          <a:latin typeface="Book Antiqua" panose="02040602050305030304" pitchFamily="18" charset="0"/>
                        </a:rPr>
                        <a:t>Steel Truss + Box Girder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Book Antiqua" panose="02040602050305030304" pitchFamily="18" charset="0"/>
                        </a:rPr>
                        <a:t>2013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Book Antiqua" panose="02040602050305030304" pitchFamily="18" charset="0"/>
                        </a:rPr>
                        <a:t>Midroc/Africon/TCL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dirty="0">
                          <a:solidFill>
                            <a:srgbClr val="000000"/>
                          </a:solidFill>
                          <a:effectLst/>
                          <a:latin typeface="Book Antiqua" panose="02040602050305030304" pitchFamily="18" charset="0"/>
                        </a:rPr>
                        <a:t>TCDE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
        <p:nvSpPr>
          <p:cNvPr id="11" name="Rectangle 10"/>
          <p:cNvSpPr/>
          <p:nvPr/>
        </p:nvSpPr>
        <p:spPr>
          <a:xfrm>
            <a:off x="228600" y="762000"/>
            <a:ext cx="6476999" cy="523220"/>
          </a:xfrm>
          <a:prstGeom prst="rect">
            <a:avLst/>
          </a:prstGeom>
        </p:spPr>
        <p:txBody>
          <a:bodyPr wrap="square">
            <a:spAutoFit/>
          </a:bodyPr>
          <a:lstStyle/>
          <a:p>
            <a:pPr defTabSz="1219170">
              <a:buClr>
                <a:srgbClr val="595959"/>
              </a:buClr>
              <a:buSzPts val="2800"/>
              <a:defRPr/>
            </a:pPr>
            <a:r>
              <a:rPr lang="en-US" sz="2800" b="1" kern="0" dirty="0" smtClean="0">
                <a:solidFill>
                  <a:srgbClr val="00B050"/>
                </a:solidFill>
                <a:latin typeface="D-DIN"/>
              </a:rPr>
              <a:t>Top  10 Long bridges, August 2019</a:t>
            </a:r>
            <a:endParaRPr lang="en-US" sz="2800" b="1" kern="0" dirty="0">
              <a:solidFill>
                <a:srgbClr val="00B050"/>
              </a:solidFill>
              <a:latin typeface="D-DIN"/>
            </a:endParaRPr>
          </a:p>
        </p:txBody>
      </p:sp>
      <p:sp>
        <p:nvSpPr>
          <p:cNvPr id="5" name="Rectangle 4"/>
          <p:cNvSpPr/>
          <p:nvPr/>
        </p:nvSpPr>
        <p:spPr>
          <a:xfrm>
            <a:off x="0" y="86321"/>
            <a:ext cx="5660524" cy="400110"/>
          </a:xfrm>
          <a:prstGeom prst="rect">
            <a:avLst/>
          </a:prstGeom>
        </p:spPr>
        <p:txBody>
          <a:bodyPr wrap="none">
            <a:spAutoFit/>
          </a:bodyPr>
          <a:lstStyle/>
          <a:p>
            <a:pPr defTabSz="1219170">
              <a:buClr>
                <a:srgbClr val="595959"/>
              </a:buClr>
              <a:buSzPts val="2800"/>
              <a:defRPr/>
            </a:pPr>
            <a:r>
              <a:rPr lang="en-US" sz="2000" b="1" kern="0" dirty="0">
                <a:solidFill>
                  <a:srgbClr val="F15A2E"/>
                </a:solidFill>
                <a:latin typeface="Book Antiqua" panose="02040602050305030304" pitchFamily="18" charset="0"/>
              </a:rPr>
              <a:t>INTRODUCTION TO ETHIOPIAN BRIDGES</a:t>
            </a:r>
          </a:p>
        </p:txBody>
      </p:sp>
    </p:spTree>
    <p:extLst>
      <p:ext uri="{BB962C8B-B14F-4D97-AF65-F5344CB8AC3E}">
        <p14:creationId xmlns:p14="http://schemas.microsoft.com/office/powerpoint/2010/main" val="33981663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793" y="838599"/>
            <a:ext cx="10515600" cy="703917"/>
          </a:xfrm>
        </p:spPr>
        <p:txBody>
          <a:bodyPr/>
          <a:lstStyle/>
          <a:p>
            <a:r>
              <a:rPr lang="en-US" dirty="0" smtClean="0">
                <a:solidFill>
                  <a:srgbClr val="00B050"/>
                </a:solidFill>
              </a:rPr>
              <a:t>Major Activities of Bridge Management Team of ERA</a:t>
            </a:r>
            <a:endParaRPr lang="en-US" dirty="0">
              <a:solidFill>
                <a:srgbClr val="00B050"/>
              </a:solidFill>
            </a:endParaRPr>
          </a:p>
        </p:txBody>
      </p:sp>
      <p:sp>
        <p:nvSpPr>
          <p:cNvPr id="3" name="Text Placeholder 2"/>
          <p:cNvSpPr>
            <a:spLocks noGrp="1"/>
          </p:cNvSpPr>
          <p:nvPr>
            <p:ph type="body" idx="1"/>
          </p:nvPr>
        </p:nvSpPr>
        <p:spPr>
          <a:xfrm>
            <a:off x="806806" y="1676400"/>
            <a:ext cx="10699394" cy="4648200"/>
          </a:xfrm>
        </p:spPr>
        <p:txBody>
          <a:bodyPr>
            <a:normAutofit/>
          </a:bodyPr>
          <a:lstStyle/>
          <a:p>
            <a:pPr marL="800100" lvl="1" indent="-342900" algn="just">
              <a:buFont typeface="Wingdings" panose="05000000000000000000" pitchFamily="2" charset="2"/>
              <a:buChar char="§"/>
            </a:pPr>
            <a:r>
              <a:rPr lang="en-US" sz="2400" dirty="0" smtClean="0">
                <a:solidFill>
                  <a:schemeClr val="accent5">
                    <a:lumMod val="60000"/>
                    <a:lumOff val="40000"/>
                  </a:schemeClr>
                </a:solidFill>
                <a:latin typeface="Book Antiqua" panose="02040602050305030304" pitchFamily="18" charset="0"/>
              </a:rPr>
              <a:t>Administer data </a:t>
            </a:r>
            <a:r>
              <a:rPr lang="en-US" sz="2400" dirty="0">
                <a:solidFill>
                  <a:schemeClr val="accent5">
                    <a:lumMod val="60000"/>
                    <a:lumOff val="40000"/>
                  </a:schemeClr>
                </a:solidFill>
                <a:latin typeface="Book Antiqua" panose="02040602050305030304" pitchFamily="18" charset="0"/>
              </a:rPr>
              <a:t>of bridges and culverts found on Federal roads administered under ERA by using BMS software</a:t>
            </a:r>
            <a:r>
              <a:rPr lang="en-US" sz="2400" dirty="0" smtClean="0">
                <a:solidFill>
                  <a:schemeClr val="accent5">
                    <a:lumMod val="60000"/>
                    <a:lumOff val="40000"/>
                  </a:schemeClr>
                </a:solidFill>
                <a:latin typeface="Book Antiqua" panose="02040602050305030304" pitchFamily="18" charset="0"/>
              </a:rPr>
              <a:t>,</a:t>
            </a:r>
          </a:p>
          <a:p>
            <a:pPr marL="800100" lvl="1" indent="-342900" algn="just">
              <a:buFont typeface="Wingdings" panose="05000000000000000000" pitchFamily="2" charset="2"/>
              <a:buChar char="§"/>
            </a:pPr>
            <a:r>
              <a:rPr lang="en-US" sz="2400" dirty="0" smtClean="0">
                <a:latin typeface="Book Antiqua" panose="02040602050305030304" pitchFamily="18" charset="0"/>
              </a:rPr>
              <a:t>Coordinate </a:t>
            </a:r>
            <a:r>
              <a:rPr lang="en-US" sz="2400" dirty="0">
                <a:latin typeface="Book Antiqua" panose="02040602050305030304" pitchFamily="18" charset="0"/>
              </a:rPr>
              <a:t>and follow up regular bridge and culvert Inventory and </a:t>
            </a:r>
            <a:r>
              <a:rPr lang="en-US" sz="2400" dirty="0" smtClean="0">
                <a:latin typeface="Book Antiqua" panose="02040602050305030304" pitchFamily="18" charset="0"/>
              </a:rPr>
              <a:t>Inspection </a:t>
            </a:r>
            <a:r>
              <a:rPr lang="en-US" sz="2400" dirty="0">
                <a:latin typeface="Book Antiqua" panose="02040602050305030304" pitchFamily="18" charset="0"/>
              </a:rPr>
              <a:t>works,</a:t>
            </a:r>
          </a:p>
          <a:p>
            <a:pPr marL="800100" lvl="1" indent="-342900" algn="just">
              <a:buFont typeface="Wingdings" panose="05000000000000000000" pitchFamily="2" charset="2"/>
              <a:buChar char="§"/>
            </a:pPr>
            <a:r>
              <a:rPr lang="en-US" sz="2400" dirty="0" smtClean="0">
                <a:solidFill>
                  <a:schemeClr val="accent5">
                    <a:lumMod val="60000"/>
                    <a:lumOff val="40000"/>
                  </a:schemeClr>
                </a:solidFill>
                <a:latin typeface="Book Antiqua" panose="02040602050305030304" pitchFamily="18" charset="0"/>
              </a:rPr>
              <a:t>Update </a:t>
            </a:r>
            <a:r>
              <a:rPr lang="en-US" sz="2400" dirty="0">
                <a:solidFill>
                  <a:schemeClr val="accent5">
                    <a:lumMod val="60000"/>
                    <a:lumOff val="40000"/>
                  </a:schemeClr>
                </a:solidFill>
                <a:latin typeface="Book Antiqua" panose="02040602050305030304" pitchFamily="18" charset="0"/>
              </a:rPr>
              <a:t>central Bridges and Culverts data-base in BMS software and </a:t>
            </a:r>
            <a:r>
              <a:rPr lang="en-US" sz="2400" dirty="0" smtClean="0">
                <a:solidFill>
                  <a:schemeClr val="accent5">
                    <a:lumMod val="60000"/>
                    <a:lumOff val="40000"/>
                  </a:schemeClr>
                </a:solidFill>
                <a:latin typeface="Book Antiqua" panose="02040602050305030304" pitchFamily="18" charset="0"/>
              </a:rPr>
              <a:t>analyze </a:t>
            </a:r>
            <a:r>
              <a:rPr lang="en-US" sz="2400" dirty="0">
                <a:solidFill>
                  <a:schemeClr val="accent5">
                    <a:lumMod val="60000"/>
                    <a:lumOff val="40000"/>
                  </a:schemeClr>
                </a:solidFill>
                <a:latin typeface="Book Antiqua" panose="02040602050305030304" pitchFamily="18" charset="0"/>
              </a:rPr>
              <a:t>data for </a:t>
            </a:r>
            <a:r>
              <a:rPr lang="en-US" sz="2400" dirty="0" smtClean="0">
                <a:solidFill>
                  <a:schemeClr val="accent5">
                    <a:lumMod val="60000"/>
                    <a:lumOff val="40000"/>
                  </a:schemeClr>
                </a:solidFill>
                <a:latin typeface="Book Antiqua" panose="02040602050305030304" pitchFamily="18" charset="0"/>
              </a:rPr>
              <a:t>formulation of bridge </a:t>
            </a:r>
            <a:r>
              <a:rPr lang="en-US" sz="2400" dirty="0">
                <a:solidFill>
                  <a:schemeClr val="accent5">
                    <a:lumMod val="60000"/>
                    <a:lumOff val="40000"/>
                  </a:schemeClr>
                </a:solidFill>
                <a:latin typeface="Book Antiqua" panose="02040602050305030304" pitchFamily="18" charset="0"/>
              </a:rPr>
              <a:t>Improvement Projects </a:t>
            </a:r>
            <a:r>
              <a:rPr lang="en-US" sz="2400" dirty="0" smtClean="0">
                <a:solidFill>
                  <a:schemeClr val="accent5">
                    <a:lumMod val="60000"/>
                    <a:lumOff val="40000"/>
                  </a:schemeClr>
                </a:solidFill>
                <a:latin typeface="Book Antiqua" panose="02040602050305030304" pitchFamily="18" charset="0"/>
              </a:rPr>
              <a:t>,</a:t>
            </a:r>
            <a:endParaRPr lang="en-US" sz="2400" dirty="0">
              <a:solidFill>
                <a:schemeClr val="accent5">
                  <a:lumMod val="60000"/>
                  <a:lumOff val="40000"/>
                </a:schemeClr>
              </a:solidFill>
              <a:latin typeface="Book Antiqua" panose="02040602050305030304" pitchFamily="18" charset="0"/>
            </a:endParaRPr>
          </a:p>
          <a:p>
            <a:pPr marL="800100" lvl="1" indent="-342900" algn="just">
              <a:buFont typeface="Wingdings" panose="05000000000000000000" pitchFamily="2" charset="2"/>
              <a:buChar char="§"/>
            </a:pPr>
            <a:r>
              <a:rPr lang="en-US" sz="2400" dirty="0" smtClean="0">
                <a:latin typeface="Book Antiqua" panose="02040602050305030304" pitchFamily="18" charset="0"/>
              </a:rPr>
              <a:t>Follow </a:t>
            </a:r>
            <a:r>
              <a:rPr lang="en-US" sz="2400" dirty="0">
                <a:latin typeface="Book Antiqua" panose="02040602050305030304" pitchFamily="18" charset="0"/>
              </a:rPr>
              <a:t>up Implementation of bridge improvement projects,</a:t>
            </a:r>
          </a:p>
          <a:p>
            <a:pPr marL="800100" lvl="1" indent="-342900" algn="just">
              <a:buFont typeface="Wingdings" panose="05000000000000000000" pitchFamily="2" charset="2"/>
              <a:buChar char="§"/>
            </a:pPr>
            <a:r>
              <a:rPr lang="en-US" sz="2400" dirty="0" smtClean="0">
                <a:solidFill>
                  <a:schemeClr val="accent5">
                    <a:lumMod val="60000"/>
                    <a:lumOff val="40000"/>
                  </a:schemeClr>
                </a:solidFill>
                <a:latin typeface="Book Antiqua" panose="02040602050305030304" pitchFamily="18" charset="0"/>
              </a:rPr>
              <a:t>Revise the </a:t>
            </a:r>
            <a:r>
              <a:rPr lang="en-US" sz="2400" dirty="0">
                <a:solidFill>
                  <a:schemeClr val="accent5">
                    <a:lumMod val="60000"/>
                    <a:lumOff val="40000"/>
                  </a:schemeClr>
                </a:solidFill>
                <a:latin typeface="Book Antiqua" panose="02040602050305030304" pitchFamily="18" charset="0"/>
              </a:rPr>
              <a:t>Master Plan for bridge improvement,</a:t>
            </a:r>
          </a:p>
          <a:p>
            <a:pPr marL="800100" lvl="1" indent="-342900" algn="just">
              <a:buFont typeface="Wingdings" panose="05000000000000000000" pitchFamily="2" charset="2"/>
              <a:buChar char="§"/>
            </a:pPr>
            <a:r>
              <a:rPr lang="en-US" sz="2400" dirty="0" smtClean="0">
                <a:latin typeface="Book Antiqua" panose="02040602050305030304" pitchFamily="18" charset="0"/>
              </a:rPr>
              <a:t>Conduct </a:t>
            </a:r>
            <a:r>
              <a:rPr lang="en-US" sz="2400" dirty="0">
                <a:latin typeface="Book Antiqua" panose="02040602050305030304" pitchFamily="18" charset="0"/>
              </a:rPr>
              <a:t>Emergency </a:t>
            </a:r>
            <a:r>
              <a:rPr lang="en-US" sz="2400" dirty="0" smtClean="0">
                <a:latin typeface="Book Antiqua" panose="02040602050305030304" pitchFamily="18" charset="0"/>
              </a:rPr>
              <a:t>and Special bridge </a:t>
            </a:r>
            <a:r>
              <a:rPr lang="en-US" sz="2400" dirty="0">
                <a:latin typeface="Book Antiqua" panose="02040602050305030304" pitchFamily="18" charset="0"/>
              </a:rPr>
              <a:t>inspection, and</a:t>
            </a:r>
          </a:p>
          <a:p>
            <a:pPr marL="800100" lvl="1" indent="-342900" algn="just">
              <a:buFont typeface="Wingdings" panose="05000000000000000000" pitchFamily="2" charset="2"/>
              <a:buChar char="§"/>
            </a:pPr>
            <a:r>
              <a:rPr lang="en-US" sz="2400" dirty="0" smtClean="0">
                <a:solidFill>
                  <a:schemeClr val="accent5">
                    <a:lumMod val="60000"/>
                    <a:lumOff val="40000"/>
                  </a:schemeClr>
                </a:solidFill>
                <a:latin typeface="Book Antiqua" panose="02040602050305030304" pitchFamily="18" charset="0"/>
              </a:rPr>
              <a:t>Provide </a:t>
            </a:r>
            <a:r>
              <a:rPr lang="en-US" sz="2400" dirty="0">
                <a:solidFill>
                  <a:schemeClr val="accent5">
                    <a:lumMod val="60000"/>
                    <a:lumOff val="40000"/>
                  </a:schemeClr>
                </a:solidFill>
                <a:latin typeface="Book Antiqua" panose="02040602050305030304" pitchFamily="18" charset="0"/>
              </a:rPr>
              <a:t>bridge </a:t>
            </a:r>
            <a:r>
              <a:rPr lang="en-US" sz="2400" dirty="0" smtClean="0">
                <a:solidFill>
                  <a:schemeClr val="accent5">
                    <a:lumMod val="60000"/>
                    <a:lumOff val="40000"/>
                  </a:schemeClr>
                </a:solidFill>
                <a:latin typeface="Book Antiqua" panose="02040602050305030304" pitchFamily="18" charset="0"/>
              </a:rPr>
              <a:t>information, </a:t>
            </a:r>
            <a:r>
              <a:rPr lang="en-US" sz="2400" dirty="0">
                <a:solidFill>
                  <a:schemeClr val="accent5">
                    <a:lumMod val="60000"/>
                    <a:lumOff val="40000"/>
                  </a:schemeClr>
                </a:solidFill>
                <a:latin typeface="Book Antiqua" panose="02040602050305030304" pitchFamily="18" charset="0"/>
              </a:rPr>
              <a:t>technical advice and </a:t>
            </a:r>
            <a:r>
              <a:rPr lang="en-US" sz="2400" dirty="0" smtClean="0">
                <a:solidFill>
                  <a:schemeClr val="accent5">
                    <a:lumMod val="60000"/>
                    <a:lumOff val="40000"/>
                  </a:schemeClr>
                </a:solidFill>
                <a:latin typeface="Book Antiqua" panose="02040602050305030304" pitchFamily="18" charset="0"/>
              </a:rPr>
              <a:t>assistance to </a:t>
            </a:r>
            <a:r>
              <a:rPr lang="en-US" sz="2400" dirty="0">
                <a:solidFill>
                  <a:schemeClr val="accent5">
                    <a:lumMod val="60000"/>
                    <a:lumOff val="40000"/>
                  </a:schemeClr>
                </a:solidFill>
                <a:latin typeface="Book Antiqua" panose="02040602050305030304" pitchFamily="18" charset="0"/>
              </a:rPr>
              <a:t>all inside </a:t>
            </a:r>
            <a:r>
              <a:rPr lang="en-US" sz="2400" dirty="0" smtClean="0">
                <a:solidFill>
                  <a:schemeClr val="accent5">
                    <a:lumMod val="60000"/>
                    <a:lumOff val="40000"/>
                  </a:schemeClr>
                </a:solidFill>
                <a:latin typeface="Book Antiqua" panose="02040602050305030304" pitchFamily="18" charset="0"/>
              </a:rPr>
              <a:t>and </a:t>
            </a:r>
            <a:r>
              <a:rPr lang="en-US" sz="2400" dirty="0">
                <a:solidFill>
                  <a:schemeClr val="accent5">
                    <a:lumMod val="60000"/>
                    <a:lumOff val="40000"/>
                  </a:schemeClr>
                </a:solidFill>
                <a:latin typeface="Book Antiqua" panose="02040602050305030304" pitchFamily="18" charset="0"/>
              </a:rPr>
              <a:t>outside of ERA sector 	</a:t>
            </a:r>
            <a:r>
              <a:rPr lang="en-US" sz="2400" dirty="0" smtClean="0">
                <a:solidFill>
                  <a:schemeClr val="accent5">
                    <a:lumMod val="60000"/>
                    <a:lumOff val="40000"/>
                  </a:schemeClr>
                </a:solidFill>
                <a:latin typeface="Book Antiqua" panose="02040602050305030304" pitchFamily="18" charset="0"/>
              </a:rPr>
              <a:t>stakeholders, </a:t>
            </a:r>
            <a:r>
              <a:rPr lang="en-US" sz="2400" dirty="0">
                <a:solidFill>
                  <a:schemeClr val="accent5">
                    <a:lumMod val="60000"/>
                    <a:lumOff val="40000"/>
                  </a:schemeClr>
                </a:solidFill>
                <a:latin typeface="Book Antiqua" panose="02040602050305030304" pitchFamily="18" charset="0"/>
              </a:rPr>
              <a:t>and </a:t>
            </a:r>
            <a:r>
              <a:rPr lang="en-US" sz="2400" dirty="0" smtClean="0">
                <a:solidFill>
                  <a:schemeClr val="accent5">
                    <a:lumMod val="60000"/>
                    <a:lumOff val="40000"/>
                  </a:schemeClr>
                </a:solidFill>
                <a:latin typeface="Book Antiqua" panose="02040602050305030304" pitchFamily="18" charset="0"/>
              </a:rPr>
              <a:t>capacity </a:t>
            </a:r>
            <a:r>
              <a:rPr lang="en-US" sz="2400" dirty="0">
                <a:solidFill>
                  <a:schemeClr val="accent5">
                    <a:lumMod val="60000"/>
                    <a:lumOff val="40000"/>
                  </a:schemeClr>
                </a:solidFill>
                <a:latin typeface="Book Antiqua" panose="02040602050305030304" pitchFamily="18" charset="0"/>
              </a:rPr>
              <a:t>building </a:t>
            </a:r>
            <a:r>
              <a:rPr lang="en-US" sz="2400" dirty="0" smtClean="0">
                <a:solidFill>
                  <a:schemeClr val="accent5">
                    <a:lumMod val="60000"/>
                    <a:lumOff val="40000"/>
                  </a:schemeClr>
                </a:solidFill>
                <a:latin typeface="Book Antiqua" panose="02040602050305030304" pitchFamily="18" charset="0"/>
              </a:rPr>
              <a:t>support </a:t>
            </a:r>
            <a:r>
              <a:rPr lang="en-US" sz="2400" dirty="0">
                <a:solidFill>
                  <a:schemeClr val="accent5">
                    <a:lumMod val="60000"/>
                    <a:lumOff val="40000"/>
                  </a:schemeClr>
                </a:solidFill>
                <a:latin typeface="Book Antiqua" panose="02040602050305030304" pitchFamily="18" charset="0"/>
              </a:rPr>
              <a:t>in bridge </a:t>
            </a:r>
            <a:r>
              <a:rPr lang="en-US" sz="2400" dirty="0" smtClean="0">
                <a:solidFill>
                  <a:schemeClr val="accent5">
                    <a:lumMod val="60000"/>
                    <a:lumOff val="40000"/>
                  </a:schemeClr>
                </a:solidFill>
                <a:latin typeface="Book Antiqua" panose="02040602050305030304" pitchFamily="18" charset="0"/>
              </a:rPr>
              <a:t>asset administration to ERA District offices. </a:t>
            </a:r>
            <a:endParaRPr lang="en-US" sz="2400" dirty="0">
              <a:solidFill>
                <a:schemeClr val="accent5">
                  <a:lumMod val="60000"/>
                  <a:lumOff val="40000"/>
                </a:schemeClr>
              </a:solidFill>
              <a:latin typeface="Book Antiqua" panose="02040602050305030304" pitchFamily="18" charset="0"/>
            </a:endParaRPr>
          </a:p>
        </p:txBody>
      </p:sp>
      <p:sp>
        <p:nvSpPr>
          <p:cNvPr id="7" name="Rectangle 6"/>
          <p:cNvSpPr/>
          <p:nvPr/>
        </p:nvSpPr>
        <p:spPr>
          <a:xfrm>
            <a:off x="0" y="86321"/>
            <a:ext cx="5660524" cy="400110"/>
          </a:xfrm>
          <a:prstGeom prst="rect">
            <a:avLst/>
          </a:prstGeom>
        </p:spPr>
        <p:txBody>
          <a:bodyPr wrap="none">
            <a:spAutoFit/>
          </a:bodyPr>
          <a:lstStyle/>
          <a:p>
            <a:pPr defTabSz="1219170">
              <a:buClr>
                <a:srgbClr val="595959"/>
              </a:buClr>
              <a:buSzPts val="2800"/>
              <a:defRPr/>
            </a:pPr>
            <a:r>
              <a:rPr lang="en-US" sz="2000" b="1" kern="0" dirty="0">
                <a:solidFill>
                  <a:srgbClr val="F15A2E"/>
                </a:solidFill>
                <a:latin typeface="Book Antiqua" panose="02040602050305030304" pitchFamily="18" charset="0"/>
              </a:rPr>
              <a:t>INTRODUCTION TO ETHIOPIAN BRIDGES</a:t>
            </a:r>
          </a:p>
        </p:txBody>
      </p:sp>
    </p:spTree>
    <p:extLst>
      <p:ext uri="{BB962C8B-B14F-4D97-AF65-F5344CB8AC3E}">
        <p14:creationId xmlns:p14="http://schemas.microsoft.com/office/powerpoint/2010/main" val="40242386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39788" y="2505075"/>
            <a:ext cx="10133012" cy="3684588"/>
          </a:xfrm>
        </p:spPr>
        <p:txBody>
          <a:bodyPr>
            <a:normAutofit fontScale="92500" lnSpcReduction="10000"/>
          </a:bodyPr>
          <a:lstStyle/>
          <a:p>
            <a:pPr algn="just"/>
            <a:r>
              <a:rPr lang="en-US" dirty="0">
                <a:latin typeface="Book Antiqua" panose="02040602050305030304" pitchFamily="18" charset="0"/>
              </a:rPr>
              <a:t>As the data management concept in our context is primarily administering bridge and culvert asset including acquire, validate, store, protect, and processing the required data to ensure the accessibility, reliability, and timeliness of the bridge data for users, we use the in-house developed BMS software. </a:t>
            </a:r>
          </a:p>
          <a:p>
            <a:pPr algn="just"/>
            <a:r>
              <a:rPr lang="en-US" dirty="0">
                <a:latin typeface="Book Antiqua" panose="02040602050305030304" pitchFamily="18" charset="0"/>
              </a:rPr>
              <a:t>According to the latest data, the total number of bridges and culverts administered by ERA is 4379 and 36022 respectively. These structures laid on </a:t>
            </a:r>
            <a:r>
              <a:rPr lang="en-US" dirty="0" smtClean="0">
                <a:latin typeface="Book Antiqua" panose="02040602050305030304" pitchFamily="18" charset="0"/>
              </a:rPr>
              <a:t>about 29000 </a:t>
            </a:r>
            <a:r>
              <a:rPr lang="en-US" dirty="0">
                <a:latin typeface="Book Antiqua" panose="02040602050305030304" pitchFamily="18" charset="0"/>
              </a:rPr>
              <a:t>km road length in all 10 </a:t>
            </a:r>
            <a:r>
              <a:rPr lang="en-US" dirty="0" smtClean="0">
                <a:latin typeface="Book Antiqua" panose="02040602050305030304" pitchFamily="18" charset="0"/>
              </a:rPr>
              <a:t>ERA branch offices. </a:t>
            </a:r>
            <a:r>
              <a:rPr lang="en-US" dirty="0">
                <a:latin typeface="Book Antiqua" panose="02040602050305030304" pitchFamily="18" charset="0"/>
              </a:rPr>
              <a:t>The total asset value of these structures is estimated to ETB 11.2 </a:t>
            </a:r>
            <a:r>
              <a:rPr lang="en-US" dirty="0" err="1" smtClean="0">
                <a:latin typeface="Book Antiqua" panose="02040602050305030304" pitchFamily="18" charset="0"/>
              </a:rPr>
              <a:t>Bil</a:t>
            </a:r>
            <a:r>
              <a:rPr lang="en-US" dirty="0" smtClean="0">
                <a:latin typeface="Book Antiqua" panose="02040602050305030304" pitchFamily="18" charset="0"/>
              </a:rPr>
              <a:t>  ( 500 Mil USD).</a:t>
            </a:r>
            <a:endParaRPr lang="en-US" dirty="0">
              <a:latin typeface="Book Antiqua" panose="02040602050305030304" pitchFamily="18" charset="0"/>
            </a:endParaRPr>
          </a:p>
          <a:p>
            <a:endParaRPr lang="en-US" dirty="0"/>
          </a:p>
        </p:txBody>
      </p:sp>
      <p:sp>
        <p:nvSpPr>
          <p:cNvPr id="7" name="Rectangle 6"/>
          <p:cNvSpPr/>
          <p:nvPr/>
        </p:nvSpPr>
        <p:spPr>
          <a:xfrm>
            <a:off x="0" y="86321"/>
            <a:ext cx="5660524" cy="400110"/>
          </a:xfrm>
          <a:prstGeom prst="rect">
            <a:avLst/>
          </a:prstGeom>
        </p:spPr>
        <p:txBody>
          <a:bodyPr wrap="none">
            <a:spAutoFit/>
          </a:bodyPr>
          <a:lstStyle/>
          <a:p>
            <a:pPr defTabSz="1219170">
              <a:buClr>
                <a:srgbClr val="595959"/>
              </a:buClr>
              <a:buSzPts val="2800"/>
              <a:defRPr/>
            </a:pPr>
            <a:r>
              <a:rPr lang="en-US" sz="2000" b="1" kern="0" dirty="0">
                <a:solidFill>
                  <a:srgbClr val="F15A2E"/>
                </a:solidFill>
                <a:latin typeface="Book Antiqua" panose="02040602050305030304" pitchFamily="18" charset="0"/>
              </a:rPr>
              <a:t>INTRODUCTION TO ETHIOPIAN BRIDGES</a:t>
            </a:r>
          </a:p>
        </p:txBody>
      </p:sp>
      <p:sp>
        <p:nvSpPr>
          <p:cNvPr id="8" name="Title 1"/>
          <p:cNvSpPr txBox="1">
            <a:spLocks/>
          </p:cNvSpPr>
          <p:nvPr/>
        </p:nvSpPr>
        <p:spPr>
          <a:xfrm>
            <a:off x="152400" y="707037"/>
            <a:ext cx="8056207" cy="7039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F15A2E"/>
                </a:solidFill>
                <a:latin typeface="D-DIN" panose="020B0504030202030204" pitchFamily="34" charset="0"/>
                <a:ea typeface="+mj-ea"/>
                <a:cs typeface="+mj-cs"/>
              </a:defRPr>
            </a:lvl1pPr>
          </a:lstStyle>
          <a:p>
            <a:r>
              <a:rPr lang="en-US" sz="2000" i="1" dirty="0" smtClean="0">
                <a:solidFill>
                  <a:srgbClr val="00B050"/>
                </a:solidFill>
              </a:rPr>
              <a:t>Major Activities of Bridge Management Team of ERA  … </a:t>
            </a:r>
            <a:r>
              <a:rPr lang="en-US" sz="2000" i="1" dirty="0" err="1" smtClean="0">
                <a:solidFill>
                  <a:srgbClr val="00B050"/>
                </a:solidFill>
              </a:rPr>
              <a:t>Contd</a:t>
            </a:r>
            <a:endParaRPr lang="en-US" sz="2000" i="1" dirty="0">
              <a:solidFill>
                <a:srgbClr val="00B050"/>
              </a:solidFill>
            </a:endParaRPr>
          </a:p>
        </p:txBody>
      </p:sp>
      <p:sp>
        <p:nvSpPr>
          <p:cNvPr id="9" name="Rectangle 8"/>
          <p:cNvSpPr/>
          <p:nvPr/>
        </p:nvSpPr>
        <p:spPr>
          <a:xfrm>
            <a:off x="706792" y="1542516"/>
            <a:ext cx="10515601" cy="830997"/>
          </a:xfrm>
          <a:prstGeom prst="rect">
            <a:avLst/>
          </a:prstGeom>
        </p:spPr>
        <p:txBody>
          <a:bodyPr wrap="square">
            <a:spAutoFit/>
          </a:bodyPr>
          <a:lstStyle/>
          <a:p>
            <a:pPr marL="800100" lvl="1" indent="-342900" algn="just">
              <a:buFont typeface="Wingdings" panose="05000000000000000000" pitchFamily="2" charset="2"/>
              <a:buChar char="§"/>
            </a:pPr>
            <a:r>
              <a:rPr lang="en-US" sz="2400" i="1" u="sng" dirty="0">
                <a:solidFill>
                  <a:schemeClr val="accent5">
                    <a:lumMod val="60000"/>
                    <a:lumOff val="40000"/>
                  </a:schemeClr>
                </a:solidFill>
                <a:latin typeface="Book Antiqua" panose="02040602050305030304" pitchFamily="18" charset="0"/>
              </a:rPr>
              <a:t>Administer data of bridges and culverts found on Federal roads administered under ERA by using BMS software</a:t>
            </a:r>
            <a:r>
              <a:rPr lang="en-US" sz="2400" dirty="0">
                <a:solidFill>
                  <a:schemeClr val="accent5">
                    <a:lumMod val="60000"/>
                    <a:lumOff val="40000"/>
                  </a:schemeClr>
                </a:solidFill>
                <a:latin typeface="Book Antiqua" panose="02040602050305030304" pitchFamily="18" charset="0"/>
              </a:rPr>
              <a:t>,</a:t>
            </a:r>
          </a:p>
        </p:txBody>
      </p:sp>
    </p:spTree>
    <p:extLst>
      <p:ext uri="{BB962C8B-B14F-4D97-AF65-F5344CB8AC3E}">
        <p14:creationId xmlns:p14="http://schemas.microsoft.com/office/powerpoint/2010/main" val="23330329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6321"/>
            <a:ext cx="5660524" cy="400110"/>
          </a:xfrm>
          <a:prstGeom prst="rect">
            <a:avLst/>
          </a:prstGeom>
        </p:spPr>
        <p:txBody>
          <a:bodyPr wrap="none">
            <a:spAutoFit/>
          </a:bodyPr>
          <a:lstStyle/>
          <a:p>
            <a:pPr defTabSz="1219170">
              <a:buClr>
                <a:srgbClr val="595959"/>
              </a:buClr>
              <a:buSzPts val="2800"/>
              <a:defRPr/>
            </a:pPr>
            <a:r>
              <a:rPr lang="en-US" sz="2000" b="1" kern="0" dirty="0">
                <a:solidFill>
                  <a:srgbClr val="F15A2E"/>
                </a:solidFill>
                <a:latin typeface="Book Antiqua" panose="02040602050305030304" pitchFamily="18" charset="0"/>
              </a:rPr>
              <a:t>INTRODUCTION TO ETHIOPIAN BRIDGES</a:t>
            </a:r>
          </a:p>
        </p:txBody>
      </p:sp>
      <p:sp>
        <p:nvSpPr>
          <p:cNvPr id="8" name="Title 1"/>
          <p:cNvSpPr txBox="1">
            <a:spLocks/>
          </p:cNvSpPr>
          <p:nvPr/>
        </p:nvSpPr>
        <p:spPr>
          <a:xfrm>
            <a:off x="228600" y="720398"/>
            <a:ext cx="8056207" cy="7039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F15A2E"/>
                </a:solidFill>
                <a:latin typeface="D-DIN" panose="020B0504030202030204" pitchFamily="34" charset="0"/>
                <a:ea typeface="+mj-ea"/>
                <a:cs typeface="+mj-cs"/>
              </a:defRPr>
            </a:lvl1pPr>
          </a:lstStyle>
          <a:p>
            <a:r>
              <a:rPr lang="en-US" sz="2000" i="1" dirty="0" smtClean="0">
                <a:solidFill>
                  <a:srgbClr val="00B050"/>
                </a:solidFill>
              </a:rPr>
              <a:t>Major Activities of Bridge Management Team of ERA  … </a:t>
            </a:r>
            <a:r>
              <a:rPr lang="en-US" sz="2000" i="1" dirty="0" err="1" smtClean="0">
                <a:solidFill>
                  <a:srgbClr val="00B050"/>
                </a:solidFill>
              </a:rPr>
              <a:t>Contd</a:t>
            </a:r>
            <a:endParaRPr lang="en-US" sz="2000" i="1" dirty="0">
              <a:solidFill>
                <a:srgbClr val="00B050"/>
              </a:solidFill>
            </a:endParaRPr>
          </a:p>
        </p:txBody>
      </p:sp>
      <p:sp>
        <p:nvSpPr>
          <p:cNvPr id="9" name="Rectangle 8"/>
          <p:cNvSpPr/>
          <p:nvPr/>
        </p:nvSpPr>
        <p:spPr>
          <a:xfrm>
            <a:off x="823332" y="1379442"/>
            <a:ext cx="10515601" cy="830997"/>
          </a:xfrm>
          <a:prstGeom prst="rect">
            <a:avLst/>
          </a:prstGeom>
        </p:spPr>
        <p:txBody>
          <a:bodyPr wrap="square">
            <a:spAutoFit/>
          </a:bodyPr>
          <a:lstStyle/>
          <a:p>
            <a:pPr marL="800100" lvl="1" indent="-342900" algn="just">
              <a:buFont typeface="Wingdings" panose="05000000000000000000" pitchFamily="2" charset="2"/>
              <a:buChar char="§"/>
            </a:pPr>
            <a:r>
              <a:rPr lang="en-US" sz="2400" b="1" i="1" u="sng" dirty="0">
                <a:latin typeface="Book Antiqua" panose="02040602050305030304" pitchFamily="18" charset="0"/>
              </a:rPr>
              <a:t>Coordinate and follow up regular bridge and culvert Inventory </a:t>
            </a:r>
            <a:endParaRPr lang="en-US" sz="2400" b="1" i="1" u="sng" dirty="0" smtClean="0">
              <a:latin typeface="Book Antiqua" panose="02040602050305030304" pitchFamily="18" charset="0"/>
            </a:endParaRPr>
          </a:p>
          <a:p>
            <a:pPr lvl="1" algn="just"/>
            <a:r>
              <a:rPr lang="en-US" sz="2400" b="1" i="1" dirty="0">
                <a:latin typeface="Book Antiqua" panose="02040602050305030304" pitchFamily="18" charset="0"/>
              </a:rPr>
              <a:t>	</a:t>
            </a:r>
            <a:r>
              <a:rPr lang="en-US" sz="2400" b="1" i="1" u="sng" dirty="0" smtClean="0">
                <a:latin typeface="Book Antiqua" panose="02040602050305030304" pitchFamily="18" charset="0"/>
              </a:rPr>
              <a:t>and </a:t>
            </a:r>
            <a:r>
              <a:rPr lang="en-US" sz="2400" b="1" i="1" u="sng" dirty="0">
                <a:latin typeface="Book Antiqua" panose="02040602050305030304" pitchFamily="18" charset="0"/>
              </a:rPr>
              <a:t>Inspection works</a:t>
            </a:r>
            <a:endParaRPr lang="en-US" sz="2400" b="1" i="1" u="sng" dirty="0">
              <a:solidFill>
                <a:schemeClr val="accent5">
                  <a:lumMod val="60000"/>
                  <a:lumOff val="40000"/>
                </a:schemeClr>
              </a:solidFill>
              <a:latin typeface="Book Antiqua" panose="02040602050305030304" pitchFamily="18" charset="0"/>
            </a:endParaRPr>
          </a:p>
        </p:txBody>
      </p:sp>
      <p:sp>
        <p:nvSpPr>
          <p:cNvPr id="2" name="Content Placeholder 1"/>
          <p:cNvSpPr>
            <a:spLocks noGrp="1"/>
          </p:cNvSpPr>
          <p:nvPr>
            <p:ph sz="half" idx="2"/>
          </p:nvPr>
        </p:nvSpPr>
        <p:spPr>
          <a:xfrm>
            <a:off x="823332" y="2362200"/>
            <a:ext cx="10666412" cy="4267200"/>
          </a:xfrm>
        </p:spPr>
        <p:txBody>
          <a:bodyPr>
            <a:normAutofit fontScale="92500" lnSpcReduction="20000"/>
          </a:bodyPr>
          <a:lstStyle/>
          <a:p>
            <a:pPr algn="just"/>
            <a:r>
              <a:rPr lang="en-US" dirty="0">
                <a:solidFill>
                  <a:schemeClr val="accent5">
                    <a:lumMod val="60000"/>
                    <a:lumOff val="40000"/>
                  </a:schemeClr>
                </a:solidFill>
                <a:latin typeface="Book Antiqua" panose="02040602050305030304" pitchFamily="18" charset="0"/>
              </a:rPr>
              <a:t>It is known that, the regular bridge and culvert inventory and inspection works is undertaken by BMS support consultants. The consultants carry out bridge condition survey and give technical support to the RNMDs</a:t>
            </a:r>
            <a:r>
              <a:rPr lang="en-US" dirty="0" smtClean="0">
                <a:solidFill>
                  <a:schemeClr val="accent5">
                    <a:lumMod val="60000"/>
                    <a:lumOff val="40000"/>
                  </a:schemeClr>
                </a:solidFill>
                <a:latin typeface="Book Antiqua" panose="02040602050305030304" pitchFamily="18" charset="0"/>
              </a:rPr>
              <a:t>. Since 2006, 3 rounds of this service project was running and the </a:t>
            </a:r>
            <a:r>
              <a:rPr lang="en-US" dirty="0">
                <a:solidFill>
                  <a:schemeClr val="accent5">
                    <a:lumMod val="60000"/>
                    <a:lumOff val="40000"/>
                  </a:schemeClr>
                </a:solidFill>
                <a:latin typeface="Book Antiqua" panose="02040602050305030304" pitchFamily="18" charset="0"/>
              </a:rPr>
              <a:t>third round BMSS </a:t>
            </a:r>
            <a:r>
              <a:rPr lang="en-US" dirty="0" smtClean="0">
                <a:solidFill>
                  <a:schemeClr val="accent5">
                    <a:lumMod val="60000"/>
                    <a:lumOff val="40000"/>
                  </a:schemeClr>
                </a:solidFill>
                <a:latin typeface="Book Antiqua" panose="02040602050305030304" pitchFamily="18" charset="0"/>
              </a:rPr>
              <a:t>was officially </a:t>
            </a:r>
            <a:r>
              <a:rPr lang="en-US" dirty="0">
                <a:solidFill>
                  <a:schemeClr val="accent5">
                    <a:lumMod val="60000"/>
                    <a:lumOff val="40000"/>
                  </a:schemeClr>
                </a:solidFill>
                <a:latin typeface="Book Antiqua" panose="02040602050305030304" pitchFamily="18" charset="0"/>
              </a:rPr>
              <a:t>completed </a:t>
            </a:r>
            <a:r>
              <a:rPr lang="en-US" dirty="0" smtClean="0">
                <a:solidFill>
                  <a:schemeClr val="accent5">
                    <a:lumMod val="60000"/>
                    <a:lumOff val="40000"/>
                  </a:schemeClr>
                </a:solidFill>
                <a:latin typeface="Book Antiqua" panose="02040602050305030304" pitchFamily="18" charset="0"/>
              </a:rPr>
              <a:t>in </a:t>
            </a:r>
            <a:r>
              <a:rPr lang="en-US" dirty="0">
                <a:solidFill>
                  <a:schemeClr val="accent5">
                    <a:lumMod val="60000"/>
                    <a:lumOff val="40000"/>
                  </a:schemeClr>
                </a:solidFill>
                <a:latin typeface="Book Antiqua" panose="02040602050305030304" pitchFamily="18" charset="0"/>
              </a:rPr>
              <a:t>the month of February, 2019 G.C.  The request </a:t>
            </a:r>
            <a:r>
              <a:rPr lang="en-US" dirty="0" smtClean="0">
                <a:solidFill>
                  <a:schemeClr val="accent5">
                    <a:lumMod val="60000"/>
                    <a:lumOff val="40000"/>
                  </a:schemeClr>
                </a:solidFill>
                <a:latin typeface="Book Antiqua" panose="02040602050305030304" pitchFamily="18" charset="0"/>
              </a:rPr>
              <a:t>for procurement of 4th </a:t>
            </a:r>
            <a:r>
              <a:rPr lang="en-US" dirty="0">
                <a:solidFill>
                  <a:schemeClr val="accent5">
                    <a:lumMod val="60000"/>
                    <a:lumOff val="40000"/>
                  </a:schemeClr>
                </a:solidFill>
                <a:latin typeface="Book Antiqua" panose="02040602050305030304" pitchFamily="18" charset="0"/>
              </a:rPr>
              <a:t>round BMSS </a:t>
            </a:r>
            <a:r>
              <a:rPr lang="en-US" dirty="0" smtClean="0">
                <a:solidFill>
                  <a:schemeClr val="accent5">
                    <a:lumMod val="60000"/>
                    <a:lumOff val="40000"/>
                  </a:schemeClr>
                </a:solidFill>
                <a:latin typeface="Book Antiqua" panose="02040602050305030304" pitchFamily="18" charset="0"/>
              </a:rPr>
              <a:t>consultants was sent a year ago the service is expected to be commenced in December 2019.</a:t>
            </a:r>
            <a:endParaRPr lang="en-US" dirty="0">
              <a:solidFill>
                <a:schemeClr val="accent5">
                  <a:lumMod val="60000"/>
                  <a:lumOff val="40000"/>
                </a:schemeClr>
              </a:solidFill>
              <a:latin typeface="Book Antiqua" panose="02040602050305030304" pitchFamily="18" charset="0"/>
            </a:endParaRPr>
          </a:p>
          <a:p>
            <a:pPr algn="just"/>
            <a:r>
              <a:rPr lang="en-US" dirty="0" smtClean="0">
                <a:solidFill>
                  <a:schemeClr val="accent5">
                    <a:lumMod val="60000"/>
                    <a:lumOff val="40000"/>
                  </a:schemeClr>
                </a:solidFill>
                <a:latin typeface="Book Antiqua" panose="02040602050305030304" pitchFamily="18" charset="0"/>
              </a:rPr>
              <a:t>The next service is expected to be the last one and newly assigned graduate engineers and team leaders at all branch office are expected to fully handover this task. Thus this 2 years support service is mainly focused on intensive capacity building activities. For this ERA has decided to establish a Unit at all branch office comprising at least 2 engineers and 1 data encoder.</a:t>
            </a:r>
            <a:endParaRPr lang="en-US" dirty="0">
              <a:solidFill>
                <a:schemeClr val="accent5">
                  <a:lumMod val="60000"/>
                  <a:lumOff val="40000"/>
                </a:schemeClr>
              </a:solidFill>
              <a:latin typeface="Book Antiqua" panose="02040602050305030304" pitchFamily="18" charset="0"/>
            </a:endParaRPr>
          </a:p>
          <a:p>
            <a:endParaRPr lang="en-US" dirty="0"/>
          </a:p>
        </p:txBody>
      </p:sp>
    </p:spTree>
    <p:extLst>
      <p:ext uri="{BB962C8B-B14F-4D97-AF65-F5344CB8AC3E}">
        <p14:creationId xmlns:p14="http://schemas.microsoft.com/office/powerpoint/2010/main" val="25017068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6321"/>
            <a:ext cx="5660524" cy="400110"/>
          </a:xfrm>
          <a:prstGeom prst="rect">
            <a:avLst/>
          </a:prstGeom>
        </p:spPr>
        <p:txBody>
          <a:bodyPr wrap="none">
            <a:spAutoFit/>
          </a:bodyPr>
          <a:lstStyle/>
          <a:p>
            <a:pPr defTabSz="1219170">
              <a:buClr>
                <a:srgbClr val="595959"/>
              </a:buClr>
              <a:buSzPts val="2800"/>
              <a:defRPr/>
            </a:pPr>
            <a:r>
              <a:rPr lang="en-US" sz="2000" b="1" kern="0" dirty="0">
                <a:solidFill>
                  <a:srgbClr val="F15A2E"/>
                </a:solidFill>
                <a:latin typeface="Book Antiqua" panose="02040602050305030304" pitchFamily="18" charset="0"/>
              </a:rPr>
              <a:t>INTRODUCTION TO ETHIOPIAN BRIDGES</a:t>
            </a:r>
          </a:p>
        </p:txBody>
      </p:sp>
      <p:sp>
        <p:nvSpPr>
          <p:cNvPr id="8" name="Title 1"/>
          <p:cNvSpPr txBox="1">
            <a:spLocks/>
          </p:cNvSpPr>
          <p:nvPr/>
        </p:nvSpPr>
        <p:spPr>
          <a:xfrm>
            <a:off x="228600" y="720398"/>
            <a:ext cx="8056207" cy="7039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F15A2E"/>
                </a:solidFill>
                <a:latin typeface="D-DIN" panose="020B0504030202030204" pitchFamily="34" charset="0"/>
                <a:ea typeface="+mj-ea"/>
                <a:cs typeface="+mj-cs"/>
              </a:defRPr>
            </a:lvl1pPr>
          </a:lstStyle>
          <a:p>
            <a:r>
              <a:rPr lang="en-US" sz="2000" i="1" dirty="0" smtClean="0">
                <a:solidFill>
                  <a:srgbClr val="00B050"/>
                </a:solidFill>
              </a:rPr>
              <a:t>Major Activities of Bridge Management Team of ERA  … </a:t>
            </a:r>
            <a:r>
              <a:rPr lang="en-US" sz="2000" i="1" dirty="0" err="1" smtClean="0">
                <a:solidFill>
                  <a:srgbClr val="00B050"/>
                </a:solidFill>
              </a:rPr>
              <a:t>Contd</a:t>
            </a:r>
            <a:endParaRPr lang="en-US" sz="2000" i="1" dirty="0">
              <a:solidFill>
                <a:srgbClr val="00B050"/>
              </a:solidFill>
            </a:endParaRPr>
          </a:p>
        </p:txBody>
      </p:sp>
      <p:sp>
        <p:nvSpPr>
          <p:cNvPr id="9" name="Rectangle 8"/>
          <p:cNvSpPr/>
          <p:nvPr/>
        </p:nvSpPr>
        <p:spPr>
          <a:xfrm>
            <a:off x="823332" y="1379442"/>
            <a:ext cx="10515601" cy="830997"/>
          </a:xfrm>
          <a:prstGeom prst="rect">
            <a:avLst/>
          </a:prstGeom>
        </p:spPr>
        <p:txBody>
          <a:bodyPr wrap="square">
            <a:spAutoFit/>
          </a:bodyPr>
          <a:lstStyle/>
          <a:p>
            <a:pPr marL="285750" indent="-285750">
              <a:buFont typeface="Wingdings" panose="05000000000000000000" pitchFamily="2" charset="2"/>
              <a:buChar char="§"/>
            </a:pPr>
            <a:r>
              <a:rPr lang="en-US" sz="2400" b="1" i="1" u="sng" dirty="0">
                <a:solidFill>
                  <a:schemeClr val="accent5">
                    <a:lumMod val="60000"/>
                    <a:lumOff val="40000"/>
                  </a:schemeClr>
                </a:solidFill>
                <a:latin typeface="Book Antiqua" panose="02040602050305030304" pitchFamily="18" charset="0"/>
              </a:rPr>
              <a:t>Update central Bridges and Culverts data-base in BMS software and analyze data for </a:t>
            </a:r>
            <a:r>
              <a:rPr lang="en-US" sz="2400" b="1" i="1" u="sng" dirty="0" smtClean="0">
                <a:solidFill>
                  <a:schemeClr val="accent5">
                    <a:lumMod val="60000"/>
                    <a:lumOff val="40000"/>
                  </a:schemeClr>
                </a:solidFill>
                <a:latin typeface="Book Antiqua" panose="02040602050305030304" pitchFamily="18" charset="0"/>
              </a:rPr>
              <a:t>formulation of bridge </a:t>
            </a:r>
            <a:r>
              <a:rPr lang="en-US" sz="2400" b="1" i="1" u="sng" dirty="0">
                <a:solidFill>
                  <a:schemeClr val="accent5">
                    <a:lumMod val="60000"/>
                    <a:lumOff val="40000"/>
                  </a:schemeClr>
                </a:solidFill>
                <a:latin typeface="Book Antiqua" panose="02040602050305030304" pitchFamily="18" charset="0"/>
              </a:rPr>
              <a:t>Improvement </a:t>
            </a:r>
            <a:r>
              <a:rPr lang="en-US" sz="2400" b="1" i="1" u="sng" dirty="0" smtClean="0">
                <a:solidFill>
                  <a:schemeClr val="accent5">
                    <a:lumMod val="60000"/>
                    <a:lumOff val="40000"/>
                  </a:schemeClr>
                </a:solidFill>
                <a:latin typeface="Book Antiqua" panose="02040602050305030304" pitchFamily="18" charset="0"/>
              </a:rPr>
              <a:t>Projects</a:t>
            </a:r>
            <a:r>
              <a:rPr lang="en-US" sz="2400" b="1" u="sng" dirty="0" smtClean="0">
                <a:latin typeface="Book Antiqua" panose="02040602050305030304" pitchFamily="18" charset="0"/>
              </a:rPr>
              <a:t>.</a:t>
            </a:r>
            <a:endParaRPr lang="en-US" sz="2400" u="sng" dirty="0">
              <a:latin typeface="Book Antiqua" panose="02040602050305030304" pitchFamily="18" charset="0"/>
            </a:endParaRPr>
          </a:p>
        </p:txBody>
      </p:sp>
      <p:sp>
        <p:nvSpPr>
          <p:cNvPr id="3" name="Content Placeholder 2"/>
          <p:cNvSpPr>
            <a:spLocks noGrp="1"/>
          </p:cNvSpPr>
          <p:nvPr>
            <p:ph sz="half" idx="2"/>
          </p:nvPr>
        </p:nvSpPr>
        <p:spPr>
          <a:xfrm>
            <a:off x="823332" y="2438400"/>
            <a:ext cx="10515601" cy="4038600"/>
          </a:xfrm>
        </p:spPr>
        <p:txBody>
          <a:bodyPr>
            <a:normAutofit fontScale="77500" lnSpcReduction="20000"/>
          </a:bodyPr>
          <a:lstStyle/>
          <a:p>
            <a:pPr algn="just"/>
            <a:r>
              <a:rPr lang="en-US" dirty="0" smtClean="0">
                <a:latin typeface="Book Antiqua" panose="02040602050305030304" pitchFamily="18" charset="0"/>
              </a:rPr>
              <a:t>Update </a:t>
            </a:r>
            <a:r>
              <a:rPr lang="en-US" dirty="0">
                <a:latin typeface="Book Antiqua" panose="02040602050305030304" pitchFamily="18" charset="0"/>
              </a:rPr>
              <a:t>of the BMS data-base is a regular work of the team. The work volume varies from time to time. Whenever new and more reliable information is acquired from a site-visit or is received from RNMDs, the team updates the database. </a:t>
            </a:r>
          </a:p>
          <a:p>
            <a:pPr algn="just"/>
            <a:r>
              <a:rPr lang="en-US" dirty="0">
                <a:latin typeface="Book Antiqua" panose="02040602050305030304" pitchFamily="18" charset="0"/>
              </a:rPr>
              <a:t>As it is mentioned above there are a total of 4379 bridges and 36022 culverts are managed by bridge management team. </a:t>
            </a:r>
            <a:r>
              <a:rPr lang="en-US" dirty="0" smtClean="0">
                <a:latin typeface="Book Antiqua" panose="02040602050305030304" pitchFamily="18" charset="0"/>
              </a:rPr>
              <a:t>Out of the total stock about </a:t>
            </a:r>
            <a:r>
              <a:rPr lang="en-US" dirty="0">
                <a:latin typeface="Book Antiqua" panose="02040602050305030304" pitchFamily="18" charset="0"/>
              </a:rPr>
              <a:t>28% </a:t>
            </a:r>
            <a:r>
              <a:rPr lang="en-US" dirty="0" smtClean="0">
                <a:latin typeface="Book Antiqua" panose="02040602050305030304" pitchFamily="18" charset="0"/>
              </a:rPr>
              <a:t>are </a:t>
            </a:r>
            <a:r>
              <a:rPr lang="en-US" dirty="0">
                <a:latin typeface="Book Antiqua" panose="02040602050305030304" pitchFamily="18" charset="0"/>
              </a:rPr>
              <a:t>in need of different levels of improvement the other 72% are found in GOOD condition. </a:t>
            </a:r>
            <a:endParaRPr lang="en-US" dirty="0" smtClean="0">
              <a:latin typeface="Book Antiqua" panose="02040602050305030304" pitchFamily="18" charset="0"/>
            </a:endParaRPr>
          </a:p>
          <a:p>
            <a:pPr algn="just"/>
            <a:r>
              <a:rPr lang="en-US" dirty="0" smtClean="0">
                <a:latin typeface="Book Antiqua" panose="02040602050305030304" pitchFamily="18" charset="0"/>
              </a:rPr>
              <a:t>Since </a:t>
            </a:r>
            <a:r>
              <a:rPr lang="en-US" dirty="0">
                <a:latin typeface="Book Antiqua" panose="02040602050305030304" pitchFamily="18" charset="0"/>
              </a:rPr>
              <a:t>2013 G.C. </a:t>
            </a:r>
            <a:r>
              <a:rPr lang="en-US" dirty="0" smtClean="0">
                <a:latin typeface="Book Antiqua" panose="02040602050305030304" pitchFamily="18" charset="0"/>
              </a:rPr>
              <a:t>more </a:t>
            </a:r>
            <a:r>
              <a:rPr lang="en-US" dirty="0">
                <a:latin typeface="Book Antiqua" panose="02040602050305030304" pitchFamily="18" charset="0"/>
              </a:rPr>
              <a:t>than one hundred (100) bridges </a:t>
            </a:r>
            <a:r>
              <a:rPr lang="en-US" dirty="0" smtClean="0">
                <a:latin typeface="Book Antiqua" panose="02040602050305030304" pitchFamily="18" charset="0"/>
              </a:rPr>
              <a:t>are identified for replacement and more than 300 bridge are identified for repair. </a:t>
            </a:r>
          </a:p>
          <a:p>
            <a:pPr algn="just"/>
            <a:r>
              <a:rPr lang="en-US" dirty="0">
                <a:latin typeface="Book Antiqua" panose="02040602050305030304" pitchFamily="18" charset="0"/>
              </a:rPr>
              <a:t>Lists of </a:t>
            </a:r>
            <a:r>
              <a:rPr lang="en-US" dirty="0" smtClean="0">
                <a:latin typeface="Book Antiqua" panose="02040602050305030304" pitchFamily="18" charset="0"/>
              </a:rPr>
              <a:t>these bridges </a:t>
            </a:r>
            <a:r>
              <a:rPr lang="en-US" dirty="0">
                <a:latin typeface="Book Antiqua" panose="02040602050305030304" pitchFamily="18" charset="0"/>
              </a:rPr>
              <a:t>with the required </a:t>
            </a:r>
            <a:r>
              <a:rPr lang="en-US" dirty="0" err="1" smtClean="0">
                <a:latin typeface="Book Antiqua" panose="02040602050305030304" pitchFamily="18" charset="0"/>
              </a:rPr>
              <a:t>ToR</a:t>
            </a:r>
            <a:r>
              <a:rPr lang="en-US" dirty="0" smtClean="0">
                <a:latin typeface="Book Antiqua" panose="02040602050305030304" pitchFamily="18" charset="0"/>
              </a:rPr>
              <a:t> and  information </a:t>
            </a:r>
            <a:r>
              <a:rPr lang="en-US" dirty="0">
                <a:latin typeface="Book Antiqua" panose="02040602050305030304" pitchFamily="18" charset="0"/>
              </a:rPr>
              <a:t>has been sent to the Engineering Procurement Directorate for </a:t>
            </a:r>
            <a:r>
              <a:rPr lang="en-US" dirty="0" smtClean="0">
                <a:latin typeface="Book Antiqua" panose="02040602050305030304" pitchFamily="18" charset="0"/>
              </a:rPr>
              <a:t>design and works procurement . </a:t>
            </a:r>
            <a:endParaRPr lang="en-US" dirty="0">
              <a:latin typeface="Book Antiqua" panose="02040602050305030304" pitchFamily="18" charset="0"/>
            </a:endParaRPr>
          </a:p>
          <a:p>
            <a:pPr algn="just"/>
            <a:r>
              <a:rPr lang="en-US" dirty="0" smtClean="0">
                <a:latin typeface="Book Antiqua" panose="02040602050305030304" pitchFamily="18" charset="0"/>
              </a:rPr>
              <a:t>Some minor repair works are recommended to be handled by SME while other major repair works by Government construction corporation ECWC. </a:t>
            </a:r>
            <a:endParaRPr lang="en-US" dirty="0">
              <a:latin typeface="Book Antiqua" panose="02040602050305030304" pitchFamily="18" charset="0"/>
            </a:endParaRPr>
          </a:p>
        </p:txBody>
      </p:sp>
    </p:spTree>
    <p:extLst>
      <p:ext uri="{BB962C8B-B14F-4D97-AF65-F5344CB8AC3E}">
        <p14:creationId xmlns:p14="http://schemas.microsoft.com/office/powerpoint/2010/main" val="35303683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6321"/>
            <a:ext cx="5660524" cy="400110"/>
          </a:xfrm>
          <a:prstGeom prst="rect">
            <a:avLst/>
          </a:prstGeom>
        </p:spPr>
        <p:txBody>
          <a:bodyPr wrap="none">
            <a:spAutoFit/>
          </a:bodyPr>
          <a:lstStyle/>
          <a:p>
            <a:pPr defTabSz="1219170">
              <a:buClr>
                <a:srgbClr val="595959"/>
              </a:buClr>
              <a:buSzPts val="2800"/>
              <a:defRPr/>
            </a:pPr>
            <a:r>
              <a:rPr lang="en-US" sz="2000" b="1" kern="0" dirty="0">
                <a:solidFill>
                  <a:srgbClr val="F15A2E"/>
                </a:solidFill>
                <a:latin typeface="Book Antiqua" panose="02040602050305030304" pitchFamily="18" charset="0"/>
              </a:rPr>
              <a:t>INTRODUCTION TO ETHIOPIAN BRIDGES</a:t>
            </a:r>
          </a:p>
        </p:txBody>
      </p:sp>
      <p:sp>
        <p:nvSpPr>
          <p:cNvPr id="8" name="Title 1"/>
          <p:cNvSpPr txBox="1">
            <a:spLocks/>
          </p:cNvSpPr>
          <p:nvPr/>
        </p:nvSpPr>
        <p:spPr>
          <a:xfrm>
            <a:off x="152400" y="554844"/>
            <a:ext cx="8056207" cy="7039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F15A2E"/>
                </a:solidFill>
                <a:latin typeface="D-DIN" panose="020B0504030202030204" pitchFamily="34" charset="0"/>
                <a:ea typeface="+mj-ea"/>
                <a:cs typeface="+mj-cs"/>
              </a:defRPr>
            </a:lvl1pPr>
          </a:lstStyle>
          <a:p>
            <a:r>
              <a:rPr lang="en-US" sz="2000" i="1" dirty="0" smtClean="0">
                <a:solidFill>
                  <a:srgbClr val="00B050"/>
                </a:solidFill>
              </a:rPr>
              <a:t>Major Activities of Bridge Management Team of ERA  … </a:t>
            </a:r>
            <a:r>
              <a:rPr lang="en-US" sz="2000" i="1" dirty="0" err="1" smtClean="0">
                <a:solidFill>
                  <a:srgbClr val="00B050"/>
                </a:solidFill>
              </a:rPr>
              <a:t>Contd</a:t>
            </a:r>
            <a:endParaRPr lang="en-US" sz="2000" i="1" dirty="0">
              <a:solidFill>
                <a:srgbClr val="00B050"/>
              </a:solidFill>
            </a:endParaRPr>
          </a:p>
        </p:txBody>
      </p:sp>
      <p:sp>
        <p:nvSpPr>
          <p:cNvPr id="9" name="Rectangle 8"/>
          <p:cNvSpPr/>
          <p:nvPr/>
        </p:nvSpPr>
        <p:spPr>
          <a:xfrm>
            <a:off x="1676400" y="1097494"/>
            <a:ext cx="8723972" cy="461665"/>
          </a:xfrm>
          <a:prstGeom prst="rect">
            <a:avLst/>
          </a:prstGeom>
        </p:spPr>
        <p:txBody>
          <a:bodyPr wrap="square">
            <a:spAutoFit/>
          </a:bodyPr>
          <a:lstStyle/>
          <a:p>
            <a:pPr marL="285750" indent="-285750">
              <a:buFont typeface="Wingdings" panose="05000000000000000000" pitchFamily="2" charset="2"/>
              <a:buChar char="§"/>
            </a:pPr>
            <a:r>
              <a:rPr lang="en-US" sz="2400" b="1" i="1" u="sng" dirty="0">
                <a:latin typeface="Book Antiqua" panose="02040602050305030304" pitchFamily="18" charset="0"/>
              </a:rPr>
              <a:t>Follow up Implementation of bridge improvement projects</a:t>
            </a:r>
            <a:r>
              <a:rPr lang="en-US" sz="2400" b="1" i="1" u="sng" dirty="0" smtClean="0">
                <a:latin typeface="Book Antiqua" panose="02040602050305030304" pitchFamily="18" charset="0"/>
              </a:rPr>
              <a:t>.</a:t>
            </a:r>
            <a:endParaRPr lang="en-US" sz="2400" u="sng" dirty="0">
              <a:latin typeface="Book Antiqua" panose="02040602050305030304" pitchFamily="18" charset="0"/>
            </a:endParaRPr>
          </a:p>
        </p:txBody>
      </p:sp>
      <p:sp>
        <p:nvSpPr>
          <p:cNvPr id="3" name="Content Placeholder 2"/>
          <p:cNvSpPr>
            <a:spLocks noGrp="1"/>
          </p:cNvSpPr>
          <p:nvPr>
            <p:ph sz="half" idx="2"/>
          </p:nvPr>
        </p:nvSpPr>
        <p:spPr>
          <a:xfrm>
            <a:off x="620751" y="1676400"/>
            <a:ext cx="11037849" cy="4800600"/>
          </a:xfrm>
        </p:spPr>
        <p:txBody>
          <a:bodyPr>
            <a:noAutofit/>
          </a:bodyPr>
          <a:lstStyle/>
          <a:p>
            <a:r>
              <a:rPr lang="en-US" sz="1800" dirty="0" smtClean="0">
                <a:solidFill>
                  <a:schemeClr val="accent5">
                    <a:lumMod val="60000"/>
                    <a:lumOff val="40000"/>
                  </a:schemeClr>
                </a:solidFill>
                <a:latin typeface="Book Antiqua" panose="02040602050305030304" pitchFamily="18" charset="0"/>
              </a:rPr>
              <a:t>The Bridge Management Team based on the BMS out put and site findings initiates  </a:t>
            </a:r>
            <a:r>
              <a:rPr lang="en-US" sz="1800" dirty="0">
                <a:solidFill>
                  <a:schemeClr val="accent5">
                    <a:lumMod val="60000"/>
                    <a:lumOff val="40000"/>
                  </a:schemeClr>
                </a:solidFill>
                <a:latin typeface="Book Antiqua" panose="02040602050305030304" pitchFamily="18" charset="0"/>
              </a:rPr>
              <a:t>bridge improvement projects include consultancy (Design or supervision) and construction (replacement or repair) projects initiated as an intervention to improve or replace structures (bridges and culverts) administered by ERA. </a:t>
            </a:r>
          </a:p>
          <a:p>
            <a:r>
              <a:rPr lang="en-US" sz="1800" dirty="0">
                <a:latin typeface="Book Antiqua" panose="02040602050305030304" pitchFamily="18" charset="0"/>
              </a:rPr>
              <a:t>In this regard, although there is a pressing need of intervention for almost 28% of the structures, most of the projects are yet to be commenced due to several reasons including the following;</a:t>
            </a:r>
          </a:p>
          <a:p>
            <a:pPr lvl="1"/>
            <a:r>
              <a:rPr lang="en-US" sz="1800" dirty="0">
                <a:latin typeface="Book Antiqua" panose="02040602050305030304" pitchFamily="18" charset="0"/>
              </a:rPr>
              <a:t>A very slow procurement process</a:t>
            </a:r>
          </a:p>
          <a:p>
            <a:pPr lvl="1"/>
            <a:r>
              <a:rPr lang="en-US" sz="1800" dirty="0">
                <a:latin typeface="Book Antiqua" panose="02040602050305030304" pitchFamily="18" charset="0"/>
              </a:rPr>
              <a:t>Very few contractors are interested in </a:t>
            </a:r>
            <a:r>
              <a:rPr lang="en-US" sz="1800" dirty="0" smtClean="0">
                <a:latin typeface="Book Antiqua" panose="02040602050305030304" pitchFamily="18" charset="0"/>
              </a:rPr>
              <a:t>bridge repair and construction works </a:t>
            </a:r>
            <a:endParaRPr lang="en-US" sz="1800" dirty="0">
              <a:latin typeface="Book Antiqua" panose="02040602050305030304" pitchFamily="18" charset="0"/>
            </a:endParaRPr>
          </a:p>
          <a:p>
            <a:r>
              <a:rPr lang="en-US" sz="1800" dirty="0" smtClean="0">
                <a:solidFill>
                  <a:schemeClr val="accent5">
                    <a:lumMod val="60000"/>
                    <a:lumOff val="40000"/>
                  </a:schemeClr>
                </a:solidFill>
                <a:latin typeface="Book Antiqua" panose="02040602050305030304" pitchFamily="18" charset="0"/>
              </a:rPr>
              <a:t>The </a:t>
            </a:r>
            <a:r>
              <a:rPr lang="en-US" sz="1800" dirty="0">
                <a:solidFill>
                  <a:schemeClr val="accent5">
                    <a:lumMod val="60000"/>
                    <a:lumOff val="40000"/>
                  </a:schemeClr>
                </a:solidFill>
                <a:latin typeface="Book Antiqua" panose="02040602050305030304" pitchFamily="18" charset="0"/>
              </a:rPr>
              <a:t>following are the main updates regarding procurement of bridge improvement projects; </a:t>
            </a:r>
          </a:p>
          <a:p>
            <a:pPr lvl="1"/>
            <a:r>
              <a:rPr lang="en-US" sz="1800" dirty="0">
                <a:solidFill>
                  <a:schemeClr val="accent5">
                    <a:lumMod val="60000"/>
                    <a:lumOff val="40000"/>
                  </a:schemeClr>
                </a:solidFill>
                <a:latin typeface="Book Antiqua" panose="02040602050305030304" pitchFamily="18" charset="0"/>
              </a:rPr>
              <a:t>Tender has been floated for design projects of 62 </a:t>
            </a:r>
            <a:r>
              <a:rPr lang="en-US" sz="1800" dirty="0" smtClean="0">
                <a:solidFill>
                  <a:schemeClr val="accent5">
                    <a:lumMod val="60000"/>
                    <a:lumOff val="40000"/>
                  </a:schemeClr>
                </a:solidFill>
                <a:latin typeface="Book Antiqua" panose="02040602050305030304" pitchFamily="18" charset="0"/>
              </a:rPr>
              <a:t>+ 15 bridges</a:t>
            </a:r>
            <a:r>
              <a:rPr lang="en-US" sz="1800" dirty="0">
                <a:solidFill>
                  <a:schemeClr val="accent5">
                    <a:lumMod val="60000"/>
                    <a:lumOff val="40000"/>
                  </a:schemeClr>
                </a:solidFill>
                <a:latin typeface="Book Antiqua" panose="02040602050305030304" pitchFamily="18" charset="0"/>
              </a:rPr>
              <a:t>. Technical documents submitted by interested bidders </a:t>
            </a:r>
            <a:r>
              <a:rPr lang="en-US" sz="1800" dirty="0" smtClean="0">
                <a:solidFill>
                  <a:schemeClr val="accent5">
                    <a:lumMod val="60000"/>
                    <a:lumOff val="40000"/>
                  </a:schemeClr>
                </a:solidFill>
                <a:latin typeface="Book Antiqua" panose="02040602050305030304" pitchFamily="18" charset="0"/>
              </a:rPr>
              <a:t>and this is now  </a:t>
            </a:r>
            <a:r>
              <a:rPr lang="en-US" sz="1800" dirty="0">
                <a:solidFill>
                  <a:schemeClr val="accent5">
                    <a:lumMod val="60000"/>
                    <a:lumOff val="40000"/>
                  </a:schemeClr>
                </a:solidFill>
                <a:latin typeface="Book Antiqua" panose="02040602050305030304" pitchFamily="18" charset="0"/>
              </a:rPr>
              <a:t>under evaluation.  </a:t>
            </a:r>
          </a:p>
          <a:p>
            <a:pPr lvl="1"/>
            <a:r>
              <a:rPr lang="en-US" sz="1800" dirty="0">
                <a:solidFill>
                  <a:schemeClr val="accent5">
                    <a:lumMod val="60000"/>
                    <a:lumOff val="40000"/>
                  </a:schemeClr>
                </a:solidFill>
                <a:latin typeface="Book Antiqua" panose="02040602050305030304" pitchFamily="18" charset="0"/>
              </a:rPr>
              <a:t>The bid floated for the </a:t>
            </a:r>
            <a:r>
              <a:rPr lang="en-US" sz="1800" dirty="0" smtClean="0">
                <a:solidFill>
                  <a:schemeClr val="accent5">
                    <a:lumMod val="60000"/>
                    <a:lumOff val="40000"/>
                  </a:schemeClr>
                </a:solidFill>
                <a:latin typeface="Book Antiqua" panose="02040602050305030304" pitchFamily="18" charset="0"/>
              </a:rPr>
              <a:t>21 </a:t>
            </a:r>
            <a:r>
              <a:rPr lang="en-US" sz="1800" dirty="0">
                <a:solidFill>
                  <a:schemeClr val="accent5">
                    <a:lumMod val="60000"/>
                    <a:lumOff val="40000"/>
                  </a:schemeClr>
                </a:solidFill>
                <a:latin typeface="Book Antiqua" panose="02040602050305030304" pitchFamily="18" charset="0"/>
              </a:rPr>
              <a:t>bridge projects with DB delivery system </a:t>
            </a:r>
            <a:r>
              <a:rPr lang="en-US" sz="1800" dirty="0" smtClean="0">
                <a:solidFill>
                  <a:schemeClr val="accent5">
                    <a:lumMod val="60000"/>
                    <a:lumOff val="40000"/>
                  </a:schemeClr>
                </a:solidFill>
                <a:latin typeface="Book Antiqua" panose="02040602050305030304" pitchFamily="18" charset="0"/>
              </a:rPr>
              <a:t>and at same time negotiation is under going with some government contractors for direct award  .  </a:t>
            </a:r>
            <a:endParaRPr lang="en-US" sz="1800" dirty="0">
              <a:solidFill>
                <a:schemeClr val="accent5">
                  <a:lumMod val="60000"/>
                  <a:lumOff val="40000"/>
                </a:schemeClr>
              </a:solidFill>
              <a:latin typeface="Book Antiqua" panose="02040602050305030304" pitchFamily="18" charset="0"/>
            </a:endParaRPr>
          </a:p>
          <a:p>
            <a:pPr lvl="0"/>
            <a:r>
              <a:rPr lang="en-US" sz="1800" dirty="0" smtClean="0">
                <a:latin typeface="Book Antiqua" panose="02040602050305030304" pitchFamily="18" charset="0"/>
              </a:rPr>
              <a:t>More than 330 Bridge, which are in need of minor and major repair works are under negotiation to include in road heavy maintenance projects. </a:t>
            </a:r>
          </a:p>
          <a:p>
            <a:pPr lvl="0"/>
            <a:r>
              <a:rPr lang="en-US" sz="1800" dirty="0" smtClean="0">
                <a:solidFill>
                  <a:schemeClr val="accent5">
                    <a:lumMod val="60000"/>
                    <a:lumOff val="40000"/>
                  </a:schemeClr>
                </a:solidFill>
                <a:latin typeface="Book Antiqua" panose="02040602050305030304" pitchFamily="18" charset="0"/>
              </a:rPr>
              <a:t>Due to these long time taking attempts , there is worry condition </a:t>
            </a:r>
            <a:r>
              <a:rPr lang="en-US" sz="1800" dirty="0">
                <a:solidFill>
                  <a:schemeClr val="accent5">
                    <a:lumMod val="60000"/>
                    <a:lumOff val="40000"/>
                  </a:schemeClr>
                </a:solidFill>
                <a:latin typeface="Book Antiqua" panose="02040602050305030304" pitchFamily="18" charset="0"/>
              </a:rPr>
              <a:t>of these bridges is deteriorating from time to time and collapse may occur at any time.</a:t>
            </a:r>
          </a:p>
        </p:txBody>
      </p:sp>
    </p:spTree>
    <p:extLst>
      <p:ext uri="{BB962C8B-B14F-4D97-AF65-F5344CB8AC3E}">
        <p14:creationId xmlns:p14="http://schemas.microsoft.com/office/powerpoint/2010/main" val="18256825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6321"/>
            <a:ext cx="5660524" cy="400110"/>
          </a:xfrm>
          <a:prstGeom prst="rect">
            <a:avLst/>
          </a:prstGeom>
        </p:spPr>
        <p:txBody>
          <a:bodyPr wrap="none">
            <a:spAutoFit/>
          </a:bodyPr>
          <a:lstStyle/>
          <a:p>
            <a:pPr defTabSz="1219170">
              <a:buClr>
                <a:srgbClr val="595959"/>
              </a:buClr>
              <a:buSzPts val="2800"/>
              <a:defRPr/>
            </a:pPr>
            <a:r>
              <a:rPr lang="en-US" sz="2000" b="1" kern="0" dirty="0">
                <a:solidFill>
                  <a:srgbClr val="F15A2E"/>
                </a:solidFill>
                <a:latin typeface="Book Antiqua" panose="02040602050305030304" pitchFamily="18" charset="0"/>
              </a:rPr>
              <a:t>INTRODUCTION TO ETHIOPIAN BRIDGES</a:t>
            </a:r>
          </a:p>
        </p:txBody>
      </p:sp>
      <p:sp>
        <p:nvSpPr>
          <p:cNvPr id="8" name="Title 1"/>
          <p:cNvSpPr txBox="1">
            <a:spLocks/>
          </p:cNvSpPr>
          <p:nvPr/>
        </p:nvSpPr>
        <p:spPr>
          <a:xfrm>
            <a:off x="9293" y="509402"/>
            <a:ext cx="8056207" cy="7039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F15A2E"/>
                </a:solidFill>
                <a:latin typeface="D-DIN" panose="020B0504030202030204" pitchFamily="34" charset="0"/>
                <a:ea typeface="+mj-ea"/>
                <a:cs typeface="+mj-cs"/>
              </a:defRPr>
            </a:lvl1pPr>
          </a:lstStyle>
          <a:p>
            <a:r>
              <a:rPr lang="en-US" sz="2000" i="1" dirty="0" smtClean="0">
                <a:solidFill>
                  <a:srgbClr val="00B050"/>
                </a:solidFill>
              </a:rPr>
              <a:t>Major Activities of Bridge Management Team of ERA  … </a:t>
            </a:r>
            <a:r>
              <a:rPr lang="en-US" sz="2000" i="1" dirty="0" err="1" smtClean="0">
                <a:solidFill>
                  <a:srgbClr val="00B050"/>
                </a:solidFill>
              </a:rPr>
              <a:t>Contd</a:t>
            </a:r>
            <a:endParaRPr lang="en-US" sz="2000" i="1" dirty="0">
              <a:solidFill>
                <a:srgbClr val="00B050"/>
              </a:solidFill>
            </a:endParaRPr>
          </a:p>
        </p:txBody>
      </p:sp>
      <p:sp>
        <p:nvSpPr>
          <p:cNvPr id="9" name="Rectangle 8"/>
          <p:cNvSpPr/>
          <p:nvPr/>
        </p:nvSpPr>
        <p:spPr>
          <a:xfrm>
            <a:off x="1676400" y="1097494"/>
            <a:ext cx="8723972" cy="461665"/>
          </a:xfrm>
          <a:prstGeom prst="rect">
            <a:avLst/>
          </a:prstGeom>
        </p:spPr>
        <p:txBody>
          <a:bodyPr wrap="square">
            <a:spAutoFit/>
          </a:bodyPr>
          <a:lstStyle/>
          <a:p>
            <a:pPr marL="285750" indent="-285750">
              <a:buFont typeface="Wingdings" panose="05000000000000000000" pitchFamily="2" charset="2"/>
              <a:buChar char="§"/>
            </a:pPr>
            <a:r>
              <a:rPr lang="en-US" sz="2400" b="1" u="sng" dirty="0" smtClean="0">
                <a:solidFill>
                  <a:schemeClr val="accent5">
                    <a:lumMod val="60000"/>
                    <a:lumOff val="40000"/>
                  </a:schemeClr>
                </a:solidFill>
                <a:latin typeface="Book Antiqua" panose="02040602050305030304" pitchFamily="18" charset="0"/>
              </a:rPr>
              <a:t>Revise / Prepare </a:t>
            </a:r>
            <a:r>
              <a:rPr lang="en-US" sz="2400" b="1" u="sng" dirty="0">
                <a:solidFill>
                  <a:schemeClr val="accent5">
                    <a:lumMod val="60000"/>
                    <a:lumOff val="40000"/>
                  </a:schemeClr>
                </a:solidFill>
                <a:latin typeface="Book Antiqua" panose="02040602050305030304" pitchFamily="18" charset="0"/>
              </a:rPr>
              <a:t>Master Plan for bridge improvement</a:t>
            </a:r>
            <a:r>
              <a:rPr lang="en-US" sz="2400" b="1" u="sng" dirty="0" smtClean="0">
                <a:solidFill>
                  <a:schemeClr val="accent5">
                    <a:lumMod val="60000"/>
                    <a:lumOff val="40000"/>
                  </a:schemeClr>
                </a:solidFill>
                <a:latin typeface="Book Antiqua" panose="02040602050305030304" pitchFamily="18" charset="0"/>
              </a:rPr>
              <a:t>.</a:t>
            </a:r>
            <a:endParaRPr lang="en-US" sz="2400" u="sng" dirty="0">
              <a:solidFill>
                <a:schemeClr val="accent5">
                  <a:lumMod val="60000"/>
                  <a:lumOff val="40000"/>
                </a:schemeClr>
              </a:solidFill>
              <a:latin typeface="Book Antiqua" panose="02040602050305030304" pitchFamily="18" charset="0"/>
            </a:endParaRPr>
          </a:p>
        </p:txBody>
      </p:sp>
      <p:sp>
        <p:nvSpPr>
          <p:cNvPr id="3" name="Content Placeholder 2"/>
          <p:cNvSpPr>
            <a:spLocks noGrp="1"/>
          </p:cNvSpPr>
          <p:nvPr>
            <p:ph sz="half" idx="2"/>
          </p:nvPr>
        </p:nvSpPr>
        <p:spPr>
          <a:xfrm>
            <a:off x="620751" y="1676400"/>
            <a:ext cx="11037849" cy="4800600"/>
          </a:xfrm>
        </p:spPr>
        <p:txBody>
          <a:bodyPr>
            <a:noAutofit/>
          </a:bodyPr>
          <a:lstStyle/>
          <a:p>
            <a:pPr algn="just"/>
            <a:r>
              <a:rPr lang="en-US" sz="1800" dirty="0">
                <a:latin typeface="Book Antiqua" panose="02040602050305030304" pitchFamily="18" charset="0"/>
              </a:rPr>
              <a:t>The </a:t>
            </a:r>
            <a:r>
              <a:rPr lang="en-US" sz="1800" dirty="0" smtClean="0">
                <a:latin typeface="Book Antiqua" panose="02040602050305030304" pitchFamily="18" charset="0"/>
              </a:rPr>
              <a:t>first ever Master </a:t>
            </a:r>
            <a:r>
              <a:rPr lang="en-US" sz="1800" dirty="0">
                <a:latin typeface="Book Antiqua" panose="02040602050305030304" pitchFamily="18" charset="0"/>
              </a:rPr>
              <a:t>Plan </a:t>
            </a:r>
            <a:r>
              <a:rPr lang="en-US" sz="1800" dirty="0" smtClean="0">
                <a:latin typeface="Book Antiqua" panose="02040602050305030304" pitchFamily="18" charset="0"/>
              </a:rPr>
              <a:t>for bridge improvement was issued in May 2011 after the in house developed BMS was very well disseminated to all ERA branch offices and private consultants as well as after 2 rounds of nation wide bridge inventory and inspection was conducted.</a:t>
            </a:r>
          </a:p>
          <a:p>
            <a:pPr algn="just"/>
            <a:r>
              <a:rPr lang="en-US" sz="1800" dirty="0" smtClean="0">
                <a:solidFill>
                  <a:schemeClr val="accent5">
                    <a:lumMod val="60000"/>
                    <a:lumOff val="40000"/>
                  </a:schemeClr>
                </a:solidFill>
                <a:latin typeface="Book Antiqua" panose="02040602050305030304" pitchFamily="18" charset="0"/>
              </a:rPr>
              <a:t>Due </a:t>
            </a:r>
            <a:r>
              <a:rPr lang="en-US" sz="1800" dirty="0">
                <a:solidFill>
                  <a:schemeClr val="accent5">
                    <a:lumMod val="60000"/>
                    <a:lumOff val="40000"/>
                  </a:schemeClr>
                </a:solidFill>
                <a:latin typeface="Book Antiqua" panose="02040602050305030304" pitchFamily="18" charset="0"/>
              </a:rPr>
              <a:t>to the fact that many uncertainties and assumptions were there while preparing the </a:t>
            </a:r>
            <a:r>
              <a:rPr lang="en-US" sz="1800" dirty="0" smtClean="0">
                <a:solidFill>
                  <a:schemeClr val="accent5">
                    <a:lumMod val="60000"/>
                    <a:lumOff val="40000"/>
                  </a:schemeClr>
                </a:solidFill>
                <a:latin typeface="Book Antiqua" panose="02040602050305030304" pitchFamily="18" charset="0"/>
              </a:rPr>
              <a:t>first MP, only about 55% of the plan could be achieved. Lessons are taken since </a:t>
            </a:r>
            <a:r>
              <a:rPr lang="en-US" sz="1800" dirty="0">
                <a:solidFill>
                  <a:schemeClr val="accent5">
                    <a:lumMod val="60000"/>
                    <a:lumOff val="40000"/>
                  </a:schemeClr>
                </a:solidFill>
                <a:latin typeface="Book Antiqua" panose="02040602050305030304" pitchFamily="18" charset="0"/>
              </a:rPr>
              <a:t>start of its </a:t>
            </a:r>
            <a:r>
              <a:rPr lang="en-US" sz="1800" dirty="0" smtClean="0">
                <a:solidFill>
                  <a:schemeClr val="accent5">
                    <a:lumMod val="60000"/>
                    <a:lumOff val="40000"/>
                  </a:schemeClr>
                </a:solidFill>
                <a:latin typeface="Book Antiqua" panose="02040602050305030304" pitchFamily="18" charset="0"/>
              </a:rPr>
              <a:t>implementation in the process of evaluation </a:t>
            </a:r>
            <a:r>
              <a:rPr lang="en-US" sz="1800" dirty="0">
                <a:solidFill>
                  <a:schemeClr val="accent5">
                    <a:lumMod val="60000"/>
                    <a:lumOff val="40000"/>
                  </a:schemeClr>
                </a:solidFill>
                <a:latin typeface="Book Antiqua" panose="02040602050305030304" pitchFamily="18" charset="0"/>
              </a:rPr>
              <a:t>of the past achievements and drawbacks seen</a:t>
            </a:r>
            <a:r>
              <a:rPr lang="en-US" sz="1800" dirty="0" smtClean="0">
                <a:solidFill>
                  <a:schemeClr val="accent5">
                    <a:lumMod val="60000"/>
                    <a:lumOff val="40000"/>
                  </a:schemeClr>
                </a:solidFill>
                <a:latin typeface="Book Antiqua" panose="02040602050305030304" pitchFamily="18" charset="0"/>
              </a:rPr>
              <a:t>.</a:t>
            </a:r>
          </a:p>
          <a:p>
            <a:pPr algn="just"/>
            <a:r>
              <a:rPr lang="en-US" sz="1800" dirty="0">
                <a:latin typeface="Book Antiqua" panose="02040602050305030304" pitchFamily="18" charset="0"/>
              </a:rPr>
              <a:t>Among many reasons, </a:t>
            </a:r>
          </a:p>
          <a:p>
            <a:pPr lvl="1" algn="just"/>
            <a:r>
              <a:rPr lang="en-US" sz="1800" i="1" dirty="0">
                <a:latin typeface="Book Antiqua" panose="02040602050305030304" pitchFamily="18" charset="0"/>
              </a:rPr>
              <a:t>shortage of skilled and experienced manpower in </a:t>
            </a:r>
            <a:r>
              <a:rPr lang="en-US" sz="1800" i="1" dirty="0" smtClean="0">
                <a:latin typeface="Book Antiqua" panose="02040602050305030304" pitchFamily="18" charset="0"/>
              </a:rPr>
              <a:t>bridge </a:t>
            </a:r>
            <a:r>
              <a:rPr lang="en-US" sz="1800" i="1" dirty="0">
                <a:latin typeface="Book Antiqua" panose="02040602050305030304" pitchFamily="18" charset="0"/>
              </a:rPr>
              <a:t>repair works, preparation of the right work order </a:t>
            </a:r>
            <a:r>
              <a:rPr lang="en-US" sz="1800" i="1" dirty="0" smtClean="0">
                <a:latin typeface="Book Antiqua" panose="02040602050305030304" pitchFamily="18" charset="0"/>
              </a:rPr>
              <a:t>by following the bridge repair manual and use of </a:t>
            </a:r>
            <a:r>
              <a:rPr lang="en-US" sz="1800" i="1" dirty="0">
                <a:latin typeface="Book Antiqua" panose="02040602050305030304" pitchFamily="18" charset="0"/>
              </a:rPr>
              <a:t>repair specification </a:t>
            </a:r>
            <a:r>
              <a:rPr lang="en-US" sz="1800" i="1" dirty="0" smtClean="0">
                <a:latin typeface="Book Antiqua" panose="02040602050305030304" pitchFamily="18" charset="0"/>
              </a:rPr>
              <a:t>for supervising the work </a:t>
            </a:r>
            <a:r>
              <a:rPr lang="en-US" sz="1800" i="1" dirty="0">
                <a:latin typeface="Book Antiqua" panose="02040602050305030304" pitchFamily="18" charset="0"/>
              </a:rPr>
              <a:t>procedure,</a:t>
            </a:r>
          </a:p>
          <a:p>
            <a:pPr lvl="1" algn="just"/>
            <a:r>
              <a:rPr lang="en-US" sz="1800" i="1" dirty="0">
                <a:latin typeface="Book Antiqua" panose="02040602050305030304" pitchFamily="18" charset="0"/>
              </a:rPr>
              <a:t>Slow procurement process for design and construction </a:t>
            </a:r>
            <a:r>
              <a:rPr lang="en-US" sz="1800" i="1" dirty="0" smtClean="0">
                <a:latin typeface="Book Antiqua" panose="02040602050305030304" pitchFamily="18" charset="0"/>
              </a:rPr>
              <a:t>and less interest of contractors, </a:t>
            </a:r>
            <a:endParaRPr lang="en-US" sz="1800" i="1" dirty="0">
              <a:latin typeface="Book Antiqua" panose="02040602050305030304" pitchFamily="18" charset="0"/>
            </a:endParaRPr>
          </a:p>
          <a:p>
            <a:pPr lvl="1" algn="just"/>
            <a:r>
              <a:rPr lang="en-US" sz="1800" i="1" dirty="0">
                <a:latin typeface="Book Antiqua" panose="02040602050305030304" pitchFamily="18" charset="0"/>
              </a:rPr>
              <a:t>Shortage of specialized </a:t>
            </a:r>
            <a:r>
              <a:rPr lang="en-US" sz="1800" i="1" dirty="0" smtClean="0">
                <a:latin typeface="Book Antiqua" panose="02040602050305030304" pitchFamily="18" charset="0"/>
              </a:rPr>
              <a:t>tools and materials </a:t>
            </a:r>
            <a:r>
              <a:rPr lang="en-US" sz="1800" i="1" dirty="0">
                <a:latin typeface="Book Antiqua" panose="02040602050305030304" pitchFamily="18" charset="0"/>
              </a:rPr>
              <a:t>required for repair works like epoxy resin and others can be mentioned as </a:t>
            </a:r>
            <a:r>
              <a:rPr lang="en-US" sz="1800" i="1" dirty="0" smtClean="0">
                <a:latin typeface="Book Antiqua" panose="02040602050305030304" pitchFamily="18" charset="0"/>
              </a:rPr>
              <a:t>dominant </a:t>
            </a:r>
            <a:r>
              <a:rPr lang="en-US" sz="1800" i="1" dirty="0">
                <a:latin typeface="Book Antiqua" panose="02040602050305030304" pitchFamily="18" charset="0"/>
              </a:rPr>
              <a:t>and critical obstacle to the desired achievements. </a:t>
            </a:r>
          </a:p>
          <a:p>
            <a:pPr marL="228600" lvl="1" algn="just">
              <a:spcBef>
                <a:spcPts val="1000"/>
              </a:spcBef>
            </a:pPr>
            <a:r>
              <a:rPr lang="en-US" sz="1800" dirty="0" smtClean="0">
                <a:solidFill>
                  <a:schemeClr val="accent5">
                    <a:lumMod val="60000"/>
                    <a:lumOff val="40000"/>
                  </a:schemeClr>
                </a:solidFill>
                <a:latin typeface="Book Antiqua" panose="02040602050305030304" pitchFamily="18" charset="0"/>
              </a:rPr>
              <a:t>In </a:t>
            </a:r>
            <a:r>
              <a:rPr lang="en-US" sz="1800" dirty="0">
                <a:solidFill>
                  <a:schemeClr val="accent5">
                    <a:lumMod val="60000"/>
                    <a:lumOff val="40000"/>
                  </a:schemeClr>
                </a:solidFill>
                <a:latin typeface="Book Antiqua" panose="02040602050305030304" pitchFamily="18" charset="0"/>
              </a:rPr>
              <a:t>fact our team was continuously revising the MP in 5 years implementation </a:t>
            </a:r>
            <a:r>
              <a:rPr lang="en-US" sz="1800" dirty="0" smtClean="0">
                <a:solidFill>
                  <a:schemeClr val="accent5">
                    <a:lumMod val="60000"/>
                    <a:lumOff val="40000"/>
                  </a:schemeClr>
                </a:solidFill>
                <a:latin typeface="Book Antiqua" panose="02040602050305030304" pitchFamily="18" charset="0"/>
              </a:rPr>
              <a:t>period and trying to include bridges in some road improvement projects.</a:t>
            </a:r>
          </a:p>
          <a:p>
            <a:pPr marL="228600" lvl="1" algn="just">
              <a:spcBef>
                <a:spcPts val="1000"/>
              </a:spcBef>
            </a:pPr>
            <a:r>
              <a:rPr lang="en-US" sz="1800" dirty="0" smtClean="0">
                <a:latin typeface="Book Antiqua" panose="02040602050305030304" pitchFamily="18" charset="0"/>
              </a:rPr>
              <a:t>Currently we are revising total achievements in the past years and preparing the 2</a:t>
            </a:r>
            <a:r>
              <a:rPr lang="en-US" sz="1800" baseline="30000" dirty="0" smtClean="0">
                <a:latin typeface="Book Antiqua" panose="02040602050305030304" pitchFamily="18" charset="0"/>
              </a:rPr>
              <a:t>nd</a:t>
            </a:r>
            <a:r>
              <a:rPr lang="en-US" sz="1800" dirty="0" smtClean="0">
                <a:latin typeface="Book Antiqua" panose="02040602050305030304" pitchFamily="18" charset="0"/>
              </a:rPr>
              <a:t> MP for bridge Improvement works.</a:t>
            </a:r>
            <a:endParaRPr lang="en-US" sz="1800" dirty="0">
              <a:latin typeface="Book Antiqua" panose="02040602050305030304" pitchFamily="18" charset="0"/>
            </a:endParaRPr>
          </a:p>
          <a:p>
            <a:endParaRPr lang="en-US" sz="1600" dirty="0">
              <a:latin typeface="Book Antiqua" panose="02040602050305030304" pitchFamily="18" charset="0"/>
            </a:endParaRPr>
          </a:p>
        </p:txBody>
      </p:sp>
    </p:spTree>
    <p:extLst>
      <p:ext uri="{BB962C8B-B14F-4D97-AF65-F5344CB8AC3E}">
        <p14:creationId xmlns:p14="http://schemas.microsoft.com/office/powerpoint/2010/main" val="12631094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6321"/>
            <a:ext cx="5660524" cy="400110"/>
          </a:xfrm>
          <a:prstGeom prst="rect">
            <a:avLst/>
          </a:prstGeom>
        </p:spPr>
        <p:txBody>
          <a:bodyPr wrap="none">
            <a:spAutoFit/>
          </a:bodyPr>
          <a:lstStyle/>
          <a:p>
            <a:pPr defTabSz="1219170">
              <a:buClr>
                <a:srgbClr val="595959"/>
              </a:buClr>
              <a:buSzPts val="2800"/>
              <a:defRPr/>
            </a:pPr>
            <a:r>
              <a:rPr lang="en-US" sz="2000" b="1" kern="0" dirty="0">
                <a:solidFill>
                  <a:srgbClr val="F15A2E"/>
                </a:solidFill>
                <a:latin typeface="Book Antiqua" panose="02040602050305030304" pitchFamily="18" charset="0"/>
              </a:rPr>
              <a:t>INTRODUCTION TO ETHIOPIAN BRIDGES</a:t>
            </a:r>
          </a:p>
        </p:txBody>
      </p:sp>
      <p:sp>
        <p:nvSpPr>
          <p:cNvPr id="8" name="Title 1"/>
          <p:cNvSpPr txBox="1">
            <a:spLocks/>
          </p:cNvSpPr>
          <p:nvPr/>
        </p:nvSpPr>
        <p:spPr>
          <a:xfrm>
            <a:off x="9293" y="509402"/>
            <a:ext cx="8056207" cy="7039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F15A2E"/>
                </a:solidFill>
                <a:latin typeface="D-DIN" panose="020B0504030202030204" pitchFamily="34" charset="0"/>
                <a:ea typeface="+mj-ea"/>
                <a:cs typeface="+mj-cs"/>
              </a:defRPr>
            </a:lvl1pPr>
          </a:lstStyle>
          <a:p>
            <a:r>
              <a:rPr lang="en-US" sz="2000" i="1" dirty="0" smtClean="0">
                <a:solidFill>
                  <a:srgbClr val="00B050"/>
                </a:solidFill>
              </a:rPr>
              <a:t>Major Activities of Bridge Management Team of ERA  … </a:t>
            </a:r>
            <a:r>
              <a:rPr lang="en-US" sz="2000" i="1" dirty="0" err="1" smtClean="0">
                <a:solidFill>
                  <a:srgbClr val="00B050"/>
                </a:solidFill>
              </a:rPr>
              <a:t>Contd</a:t>
            </a:r>
            <a:endParaRPr lang="en-US" sz="2000" i="1" dirty="0">
              <a:solidFill>
                <a:srgbClr val="00B050"/>
              </a:solidFill>
            </a:endParaRPr>
          </a:p>
        </p:txBody>
      </p:sp>
      <p:sp>
        <p:nvSpPr>
          <p:cNvPr id="9" name="Rectangle 8"/>
          <p:cNvSpPr/>
          <p:nvPr/>
        </p:nvSpPr>
        <p:spPr>
          <a:xfrm>
            <a:off x="1676400" y="1097494"/>
            <a:ext cx="8723972" cy="461665"/>
          </a:xfrm>
          <a:prstGeom prst="rect">
            <a:avLst/>
          </a:prstGeom>
        </p:spPr>
        <p:txBody>
          <a:bodyPr wrap="square">
            <a:spAutoFit/>
          </a:bodyPr>
          <a:lstStyle/>
          <a:p>
            <a:pPr marL="285750" indent="-285750">
              <a:buFont typeface="Wingdings" panose="05000000000000000000" pitchFamily="2" charset="2"/>
              <a:buChar char="§"/>
            </a:pPr>
            <a:r>
              <a:rPr lang="en-US" sz="2400" b="1" i="1" u="sng" dirty="0">
                <a:latin typeface="Book Antiqua" panose="02040602050305030304" pitchFamily="18" charset="0"/>
              </a:rPr>
              <a:t>Conduct Emergency </a:t>
            </a:r>
            <a:r>
              <a:rPr lang="en-US" sz="2400" b="1" i="1" u="sng" dirty="0" smtClean="0">
                <a:latin typeface="Book Antiqua" panose="02040602050305030304" pitchFamily="18" charset="0"/>
              </a:rPr>
              <a:t>and Special bridge inspection</a:t>
            </a:r>
            <a:endParaRPr lang="en-US" sz="2400" i="1" u="sng" dirty="0">
              <a:solidFill>
                <a:schemeClr val="accent5">
                  <a:lumMod val="60000"/>
                  <a:lumOff val="40000"/>
                </a:schemeClr>
              </a:solidFill>
              <a:latin typeface="Book Antiqua" panose="02040602050305030304" pitchFamily="18" charset="0"/>
            </a:endParaRPr>
          </a:p>
        </p:txBody>
      </p:sp>
      <p:sp>
        <p:nvSpPr>
          <p:cNvPr id="3" name="Content Placeholder 2"/>
          <p:cNvSpPr>
            <a:spLocks noGrp="1"/>
          </p:cNvSpPr>
          <p:nvPr>
            <p:ph sz="half" idx="2"/>
          </p:nvPr>
        </p:nvSpPr>
        <p:spPr>
          <a:xfrm>
            <a:off x="609600" y="1801411"/>
            <a:ext cx="11037849" cy="4523189"/>
          </a:xfrm>
        </p:spPr>
        <p:txBody>
          <a:bodyPr>
            <a:noAutofit/>
          </a:bodyPr>
          <a:lstStyle/>
          <a:p>
            <a:pPr algn="just"/>
            <a:r>
              <a:rPr lang="en-US" sz="1800" dirty="0">
                <a:solidFill>
                  <a:schemeClr val="accent5">
                    <a:lumMod val="60000"/>
                    <a:lumOff val="40000"/>
                  </a:schemeClr>
                </a:solidFill>
                <a:latin typeface="Book Antiqua" panose="02040602050305030304" pitchFamily="18" charset="0"/>
              </a:rPr>
              <a:t>Emergency Inspection is conducted whenever required. Most of the time after natural disaster and sever traffic accidents emergency inspection may be conducted. The purpose of this inspection is to provide information on structural safety and safe traffic </a:t>
            </a:r>
            <a:r>
              <a:rPr lang="en-US" sz="1800" dirty="0" smtClean="0">
                <a:solidFill>
                  <a:schemeClr val="accent5">
                    <a:lumMod val="60000"/>
                    <a:lumOff val="40000"/>
                  </a:schemeClr>
                </a:solidFill>
                <a:latin typeface="Book Antiqua" panose="02040602050305030304" pitchFamily="18" charset="0"/>
              </a:rPr>
              <a:t>condition in the process of assisting ERA branch </a:t>
            </a:r>
            <a:r>
              <a:rPr lang="en-US" sz="1800" dirty="0" err="1" smtClean="0">
                <a:solidFill>
                  <a:schemeClr val="accent5">
                    <a:lumMod val="60000"/>
                    <a:lumOff val="40000"/>
                  </a:schemeClr>
                </a:solidFill>
                <a:latin typeface="Book Antiqua" panose="02040602050305030304" pitchFamily="18" charset="0"/>
              </a:rPr>
              <a:t>ofices</a:t>
            </a:r>
            <a:r>
              <a:rPr lang="en-US" sz="1800" dirty="0" smtClean="0">
                <a:solidFill>
                  <a:schemeClr val="accent5">
                    <a:lumMod val="60000"/>
                    <a:lumOff val="40000"/>
                  </a:schemeClr>
                </a:solidFill>
                <a:latin typeface="Book Antiqua" panose="02040602050305030304" pitchFamily="18" charset="0"/>
              </a:rPr>
              <a:t>.</a:t>
            </a:r>
            <a:endParaRPr lang="en-US" sz="1800" dirty="0">
              <a:solidFill>
                <a:schemeClr val="accent5">
                  <a:lumMod val="60000"/>
                  <a:lumOff val="40000"/>
                </a:schemeClr>
              </a:solidFill>
              <a:latin typeface="Book Antiqua" panose="02040602050305030304" pitchFamily="18" charset="0"/>
            </a:endParaRPr>
          </a:p>
          <a:p>
            <a:pPr algn="just"/>
            <a:r>
              <a:rPr lang="en-US" sz="1800" dirty="0" smtClean="0">
                <a:latin typeface="Book Antiqua" panose="02040602050305030304" pitchFamily="18" charset="0"/>
              </a:rPr>
              <a:t>Since the past 15 years many bridges located along Trunk roads are suffering from heavily loaded trucks due to economic growth requirements. ERA frequently receives permit request letters from different importers and transporters and that puts ERA in difficult situation to grant permission.</a:t>
            </a:r>
          </a:p>
          <a:p>
            <a:pPr algn="just"/>
            <a:r>
              <a:rPr lang="en-US" sz="1800" dirty="0" smtClean="0">
                <a:solidFill>
                  <a:schemeClr val="accent5">
                    <a:lumMod val="60000"/>
                    <a:lumOff val="40000"/>
                  </a:schemeClr>
                </a:solidFill>
                <a:latin typeface="Book Antiqua" panose="02040602050305030304" pitchFamily="18" charset="0"/>
              </a:rPr>
              <a:t>However, usually, requesters are recommended to conduct structural capacity analysis and submit to ERA for comment before permission, ERA bridge team has decided to involve it self in such analysis tasks and have reliable data for all strategic bridges.</a:t>
            </a:r>
          </a:p>
          <a:p>
            <a:pPr algn="just"/>
            <a:r>
              <a:rPr lang="en-US" sz="1800" dirty="0" smtClean="0">
                <a:latin typeface="Book Antiqua" panose="02040602050305030304" pitchFamily="18" charset="0"/>
              </a:rPr>
              <a:t>In </a:t>
            </a:r>
            <a:r>
              <a:rPr lang="en-US" sz="1800" dirty="0">
                <a:latin typeface="Book Antiqua" panose="02040602050305030304" pitchFamily="18" charset="0"/>
              </a:rPr>
              <a:t>this </a:t>
            </a:r>
            <a:r>
              <a:rPr lang="en-US" sz="1800" dirty="0" smtClean="0">
                <a:latin typeface="Book Antiqua" panose="02040602050305030304" pitchFamily="18" charset="0"/>
              </a:rPr>
              <a:t>year, in cooperation with AAU bridge engineers, in support of the WB office, study, analysis and use of bridge rating software was conducted to determine residual </a:t>
            </a:r>
            <a:r>
              <a:rPr lang="en-US" sz="1800" dirty="0">
                <a:latin typeface="Book Antiqua" panose="02040602050305030304" pitchFamily="18" charset="0"/>
              </a:rPr>
              <a:t>bearing capacity </a:t>
            </a:r>
            <a:r>
              <a:rPr lang="en-US" sz="1800" dirty="0" smtClean="0">
                <a:latin typeface="Book Antiqua" panose="02040602050305030304" pitchFamily="18" charset="0"/>
              </a:rPr>
              <a:t>for selected 32 in service bridges located along Addis </a:t>
            </a:r>
            <a:r>
              <a:rPr lang="en-US" sz="1800" dirty="0">
                <a:latin typeface="Book Antiqua" panose="02040602050305030304" pitchFamily="18" charset="0"/>
              </a:rPr>
              <a:t>– </a:t>
            </a:r>
            <a:r>
              <a:rPr lang="en-US" sz="1800" dirty="0" err="1">
                <a:latin typeface="Book Antiqua" panose="02040602050305030304" pitchFamily="18" charset="0"/>
              </a:rPr>
              <a:t>Galafi</a:t>
            </a:r>
            <a:r>
              <a:rPr lang="en-US" sz="1800" dirty="0">
                <a:latin typeface="Book Antiqua" panose="02040602050305030304" pitchFamily="18" charset="0"/>
              </a:rPr>
              <a:t> and </a:t>
            </a:r>
            <a:r>
              <a:rPr lang="en-US" sz="1800" dirty="0" err="1" smtClean="0">
                <a:latin typeface="Book Antiqua" panose="02040602050305030304" pitchFamily="18" charset="0"/>
              </a:rPr>
              <a:t>Modjo</a:t>
            </a:r>
            <a:r>
              <a:rPr lang="en-US" sz="1800" dirty="0" smtClean="0">
                <a:latin typeface="Book Antiqua" panose="02040602050305030304" pitchFamily="18" charset="0"/>
              </a:rPr>
              <a:t> – </a:t>
            </a:r>
            <a:r>
              <a:rPr lang="en-US" sz="1800" dirty="0" err="1" smtClean="0">
                <a:latin typeface="Book Antiqua" panose="02040602050305030304" pitchFamily="18" charset="0"/>
              </a:rPr>
              <a:t>Sodo</a:t>
            </a:r>
            <a:r>
              <a:rPr lang="en-US" sz="1800" dirty="0" smtClean="0">
                <a:latin typeface="Book Antiqua" panose="02040602050305030304" pitchFamily="18" charset="0"/>
              </a:rPr>
              <a:t> road segments, which are import-export corridors and highly vulnerable to heavy trucks.</a:t>
            </a:r>
          </a:p>
          <a:p>
            <a:pPr algn="just"/>
            <a:r>
              <a:rPr lang="en-US" sz="1800" dirty="0" smtClean="0">
                <a:solidFill>
                  <a:schemeClr val="accent5">
                    <a:lumMod val="60000"/>
                    <a:lumOff val="40000"/>
                  </a:schemeClr>
                </a:solidFill>
                <a:latin typeface="Book Antiqua" panose="02040602050305030304" pitchFamily="18" charset="0"/>
              </a:rPr>
              <a:t>As a result, load limit precautions and pass procedure is set for 7 critical bridges based on the acquired capacity. Permit truck type and load limit is decided. </a:t>
            </a:r>
          </a:p>
          <a:p>
            <a:pPr algn="just"/>
            <a:endParaRPr lang="en-US" sz="1800" dirty="0">
              <a:latin typeface="Book Antiqua" panose="02040602050305030304" pitchFamily="18" charset="0"/>
            </a:endParaRPr>
          </a:p>
          <a:p>
            <a:pPr algn="just"/>
            <a:endParaRPr lang="en-US" sz="1600" dirty="0">
              <a:latin typeface="Book Antiqua" panose="02040602050305030304" pitchFamily="18" charset="0"/>
            </a:endParaRPr>
          </a:p>
        </p:txBody>
      </p:sp>
    </p:spTree>
    <p:extLst>
      <p:ext uri="{BB962C8B-B14F-4D97-AF65-F5344CB8AC3E}">
        <p14:creationId xmlns:p14="http://schemas.microsoft.com/office/powerpoint/2010/main" val="20316792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6321"/>
            <a:ext cx="5660524" cy="400110"/>
          </a:xfrm>
          <a:prstGeom prst="rect">
            <a:avLst/>
          </a:prstGeom>
        </p:spPr>
        <p:txBody>
          <a:bodyPr wrap="none">
            <a:spAutoFit/>
          </a:bodyPr>
          <a:lstStyle/>
          <a:p>
            <a:pPr defTabSz="1219170">
              <a:buClr>
                <a:srgbClr val="595959"/>
              </a:buClr>
              <a:buSzPts val="2800"/>
              <a:defRPr/>
            </a:pPr>
            <a:r>
              <a:rPr lang="en-US" sz="2000" b="1" kern="0" dirty="0">
                <a:solidFill>
                  <a:srgbClr val="F15A2E"/>
                </a:solidFill>
                <a:latin typeface="Book Antiqua" panose="02040602050305030304" pitchFamily="18" charset="0"/>
              </a:rPr>
              <a:t>INTRODUCTION TO ETHIOPIAN BRIDGES</a:t>
            </a:r>
          </a:p>
        </p:txBody>
      </p:sp>
      <p:sp>
        <p:nvSpPr>
          <p:cNvPr id="8" name="Title 1"/>
          <p:cNvSpPr txBox="1">
            <a:spLocks/>
          </p:cNvSpPr>
          <p:nvPr/>
        </p:nvSpPr>
        <p:spPr>
          <a:xfrm>
            <a:off x="9293" y="509402"/>
            <a:ext cx="8056207" cy="7039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F15A2E"/>
                </a:solidFill>
                <a:latin typeface="D-DIN" panose="020B0504030202030204" pitchFamily="34" charset="0"/>
                <a:ea typeface="+mj-ea"/>
                <a:cs typeface="+mj-cs"/>
              </a:defRPr>
            </a:lvl1pPr>
          </a:lstStyle>
          <a:p>
            <a:r>
              <a:rPr lang="en-US" sz="2000" i="1" dirty="0" smtClean="0">
                <a:solidFill>
                  <a:srgbClr val="00B050"/>
                </a:solidFill>
              </a:rPr>
              <a:t>Major Activities of Bridge Management Team of ERA  … </a:t>
            </a:r>
            <a:r>
              <a:rPr lang="en-US" sz="2000" i="1" dirty="0" err="1" smtClean="0">
                <a:solidFill>
                  <a:srgbClr val="00B050"/>
                </a:solidFill>
              </a:rPr>
              <a:t>Contd</a:t>
            </a:r>
            <a:endParaRPr lang="en-US" sz="2000" i="1" dirty="0">
              <a:solidFill>
                <a:srgbClr val="00B050"/>
              </a:solidFill>
            </a:endParaRPr>
          </a:p>
        </p:txBody>
      </p:sp>
      <p:sp>
        <p:nvSpPr>
          <p:cNvPr id="9" name="Rectangle 8"/>
          <p:cNvSpPr/>
          <p:nvPr/>
        </p:nvSpPr>
        <p:spPr>
          <a:xfrm>
            <a:off x="1676400" y="1097494"/>
            <a:ext cx="8723972" cy="830997"/>
          </a:xfrm>
          <a:prstGeom prst="rect">
            <a:avLst/>
          </a:prstGeom>
        </p:spPr>
        <p:txBody>
          <a:bodyPr wrap="square">
            <a:spAutoFit/>
          </a:bodyPr>
          <a:lstStyle/>
          <a:p>
            <a:pPr marL="285750" indent="-285750">
              <a:buFont typeface="Wingdings" panose="05000000000000000000" pitchFamily="2" charset="2"/>
              <a:buChar char="§"/>
            </a:pPr>
            <a:r>
              <a:rPr lang="en-US" sz="2400" b="1" i="1" u="sng" dirty="0">
                <a:solidFill>
                  <a:schemeClr val="accent5">
                    <a:lumMod val="60000"/>
                    <a:lumOff val="40000"/>
                  </a:schemeClr>
                </a:solidFill>
                <a:latin typeface="Book Antiqua" panose="02040602050305030304" pitchFamily="18" charset="0"/>
              </a:rPr>
              <a:t>Provide bridge information, technical advice and assistance, and capacity building support in bridge </a:t>
            </a:r>
            <a:r>
              <a:rPr lang="en-US" sz="2400" b="1" i="1" u="sng" dirty="0" smtClean="0">
                <a:solidFill>
                  <a:schemeClr val="accent5">
                    <a:lumMod val="60000"/>
                    <a:lumOff val="40000"/>
                  </a:schemeClr>
                </a:solidFill>
                <a:latin typeface="Book Antiqua" panose="02040602050305030304" pitchFamily="18" charset="0"/>
              </a:rPr>
              <a:t>related</a:t>
            </a:r>
            <a:endParaRPr lang="en-US" sz="2400" i="1" u="sng" dirty="0">
              <a:solidFill>
                <a:schemeClr val="accent5">
                  <a:lumMod val="60000"/>
                  <a:lumOff val="40000"/>
                </a:schemeClr>
              </a:solidFill>
              <a:latin typeface="Book Antiqua" panose="02040602050305030304" pitchFamily="18" charset="0"/>
            </a:endParaRPr>
          </a:p>
        </p:txBody>
      </p:sp>
      <p:sp>
        <p:nvSpPr>
          <p:cNvPr id="3" name="Content Placeholder 2"/>
          <p:cNvSpPr>
            <a:spLocks noGrp="1"/>
          </p:cNvSpPr>
          <p:nvPr>
            <p:ph sz="half" idx="2"/>
          </p:nvPr>
        </p:nvSpPr>
        <p:spPr>
          <a:xfrm>
            <a:off x="609600" y="1801411"/>
            <a:ext cx="11037849" cy="4523189"/>
          </a:xfrm>
        </p:spPr>
        <p:txBody>
          <a:bodyPr>
            <a:noAutofit/>
          </a:bodyPr>
          <a:lstStyle/>
          <a:p>
            <a:pPr marL="0" indent="0">
              <a:buNone/>
            </a:pPr>
            <a:endParaRPr lang="en-US" sz="1800" dirty="0"/>
          </a:p>
          <a:p>
            <a:r>
              <a:rPr lang="en-US" sz="2000" dirty="0">
                <a:latin typeface="Book Antiqua" panose="02040602050305030304" pitchFamily="18" charset="0"/>
              </a:rPr>
              <a:t>This task is one of the </a:t>
            </a:r>
            <a:r>
              <a:rPr lang="en-US" sz="2000" dirty="0" smtClean="0">
                <a:latin typeface="Book Antiqua" panose="02040602050305030304" pitchFamily="18" charset="0"/>
              </a:rPr>
              <a:t>services being rendered regularly by the Team to different ERA </a:t>
            </a:r>
            <a:r>
              <a:rPr lang="en-US" sz="2000" dirty="0">
                <a:latin typeface="Book Antiqua" panose="02040602050305030304" pitchFamily="18" charset="0"/>
              </a:rPr>
              <a:t>offices, Management body, </a:t>
            </a:r>
            <a:r>
              <a:rPr lang="en-US" sz="2000" dirty="0" smtClean="0">
                <a:latin typeface="Book Antiqua" panose="02040602050305030304" pitchFamily="18" charset="0"/>
              </a:rPr>
              <a:t>stakeholders, Universities </a:t>
            </a:r>
            <a:r>
              <a:rPr lang="en-US" sz="2000" dirty="0">
                <a:latin typeface="Book Antiqua" panose="02040602050305030304" pitchFamily="18" charset="0"/>
              </a:rPr>
              <a:t>and the public in general </a:t>
            </a:r>
            <a:r>
              <a:rPr lang="en-US" sz="2000" dirty="0" smtClean="0">
                <a:latin typeface="Book Antiqua" panose="02040602050305030304" pitchFamily="18" charset="0"/>
              </a:rPr>
              <a:t>with regard to </a:t>
            </a:r>
            <a:r>
              <a:rPr lang="en-US" sz="2000" dirty="0">
                <a:latin typeface="Book Antiqua" panose="02040602050305030304" pitchFamily="18" charset="0"/>
              </a:rPr>
              <a:t>bridge and related works. </a:t>
            </a:r>
          </a:p>
          <a:p>
            <a:r>
              <a:rPr lang="en-US" sz="2000" dirty="0" smtClean="0">
                <a:solidFill>
                  <a:schemeClr val="accent5">
                    <a:lumMod val="60000"/>
                    <a:lumOff val="40000"/>
                  </a:schemeClr>
                </a:solidFill>
                <a:latin typeface="Book Antiqua" panose="02040602050305030304" pitchFamily="18" charset="0"/>
              </a:rPr>
              <a:t>Beneficiaries of this service are :-</a:t>
            </a:r>
          </a:p>
          <a:p>
            <a:pPr lvl="1"/>
            <a:r>
              <a:rPr lang="en-US" sz="1800" dirty="0" smtClean="0">
                <a:solidFill>
                  <a:schemeClr val="accent5">
                    <a:lumMod val="60000"/>
                    <a:lumOff val="40000"/>
                  </a:schemeClr>
                </a:solidFill>
                <a:latin typeface="Book Antiqua" panose="02040602050305030304" pitchFamily="18" charset="0"/>
              </a:rPr>
              <a:t>ERA management body for budget and project issue decision purposes,</a:t>
            </a:r>
          </a:p>
          <a:p>
            <a:pPr lvl="1"/>
            <a:r>
              <a:rPr lang="en-US" sz="1800" dirty="0" smtClean="0">
                <a:solidFill>
                  <a:schemeClr val="accent5">
                    <a:lumMod val="60000"/>
                    <a:lumOff val="40000"/>
                  </a:schemeClr>
                </a:solidFill>
                <a:latin typeface="Book Antiqua" panose="02040602050305030304" pitchFamily="18" charset="0"/>
              </a:rPr>
              <a:t>ERA branch office in all Districts,</a:t>
            </a:r>
          </a:p>
          <a:p>
            <a:pPr lvl="1"/>
            <a:r>
              <a:rPr lang="en-US" sz="1800" dirty="0" smtClean="0">
                <a:solidFill>
                  <a:schemeClr val="accent5">
                    <a:lumMod val="60000"/>
                    <a:lumOff val="40000"/>
                  </a:schemeClr>
                </a:solidFill>
                <a:latin typeface="Book Antiqua" panose="02040602050305030304" pitchFamily="18" charset="0"/>
              </a:rPr>
              <a:t>Engineering office of ERA for procurement and project management ,</a:t>
            </a:r>
          </a:p>
          <a:p>
            <a:pPr lvl="1"/>
            <a:r>
              <a:rPr lang="en-US" sz="1800" dirty="0" smtClean="0">
                <a:solidFill>
                  <a:schemeClr val="accent5">
                    <a:lumMod val="60000"/>
                    <a:lumOff val="40000"/>
                  </a:schemeClr>
                </a:solidFill>
                <a:latin typeface="Book Antiqua" panose="02040602050305030304" pitchFamily="18" charset="0"/>
              </a:rPr>
              <a:t>ERA Legal departments,</a:t>
            </a:r>
          </a:p>
          <a:p>
            <a:pPr lvl="1"/>
            <a:r>
              <a:rPr lang="en-US" sz="1800" dirty="0" smtClean="0">
                <a:solidFill>
                  <a:schemeClr val="accent5">
                    <a:lumMod val="60000"/>
                    <a:lumOff val="40000"/>
                  </a:schemeClr>
                </a:solidFill>
                <a:latin typeface="Book Antiqua" panose="02040602050305030304" pitchFamily="18" charset="0"/>
              </a:rPr>
              <a:t>Post graduate students from Universities,</a:t>
            </a:r>
          </a:p>
          <a:p>
            <a:pPr lvl="1"/>
            <a:r>
              <a:rPr lang="en-US" sz="1800" dirty="0" smtClean="0">
                <a:solidFill>
                  <a:schemeClr val="accent5">
                    <a:lumMod val="60000"/>
                    <a:lumOff val="40000"/>
                  </a:schemeClr>
                </a:solidFill>
                <a:latin typeface="Book Antiqua" panose="02040602050305030304" pitchFamily="18" charset="0"/>
              </a:rPr>
              <a:t>Regional Government Road authorities,</a:t>
            </a:r>
          </a:p>
          <a:p>
            <a:pPr lvl="1"/>
            <a:r>
              <a:rPr lang="en-US" sz="1800" dirty="0" smtClean="0">
                <a:solidFill>
                  <a:schemeClr val="accent5">
                    <a:lumMod val="60000"/>
                    <a:lumOff val="40000"/>
                  </a:schemeClr>
                </a:solidFill>
                <a:latin typeface="Book Antiqua" panose="02040602050305030304" pitchFamily="18" charset="0"/>
              </a:rPr>
              <a:t>Local and foreign Design and Construction firms,</a:t>
            </a:r>
          </a:p>
          <a:p>
            <a:pPr lvl="1"/>
            <a:r>
              <a:rPr lang="en-US" sz="1800" dirty="0" smtClean="0">
                <a:solidFill>
                  <a:schemeClr val="accent5">
                    <a:lumMod val="60000"/>
                    <a:lumOff val="40000"/>
                  </a:schemeClr>
                </a:solidFill>
                <a:latin typeface="Book Antiqua" panose="02040602050305030304" pitchFamily="18" charset="0"/>
              </a:rPr>
              <a:t>Any Information seeker stakeholders, </a:t>
            </a:r>
            <a:r>
              <a:rPr lang="en-US" sz="1800" dirty="0" err="1" smtClean="0">
                <a:solidFill>
                  <a:schemeClr val="accent5">
                    <a:lumMod val="60000"/>
                    <a:lumOff val="40000"/>
                  </a:schemeClr>
                </a:solidFill>
                <a:latin typeface="Book Antiqua" panose="02040602050305030304" pitchFamily="18" charset="0"/>
              </a:rPr>
              <a:t>etc</a:t>
            </a:r>
            <a:endParaRPr lang="en-US" sz="1800" dirty="0" smtClean="0">
              <a:solidFill>
                <a:schemeClr val="accent5">
                  <a:lumMod val="60000"/>
                  <a:lumOff val="40000"/>
                </a:schemeClr>
              </a:solidFill>
              <a:latin typeface="Book Antiqua" panose="02040602050305030304" pitchFamily="18" charset="0"/>
            </a:endParaRPr>
          </a:p>
          <a:p>
            <a:pPr lvl="1"/>
            <a:endParaRPr lang="en-US" sz="1400" dirty="0" smtClean="0"/>
          </a:p>
          <a:p>
            <a:pPr marL="457200" lvl="1" indent="0">
              <a:buNone/>
            </a:pPr>
            <a:endParaRPr lang="en-US" sz="1800" dirty="0"/>
          </a:p>
          <a:p>
            <a:pPr algn="just"/>
            <a:endParaRPr lang="en-US" sz="1800" dirty="0">
              <a:latin typeface="Book Antiqua" panose="02040602050305030304" pitchFamily="18" charset="0"/>
            </a:endParaRPr>
          </a:p>
          <a:p>
            <a:pPr algn="just"/>
            <a:endParaRPr lang="en-US" sz="1600" dirty="0">
              <a:latin typeface="Book Antiqua" panose="02040602050305030304" pitchFamily="18" charset="0"/>
            </a:endParaRPr>
          </a:p>
        </p:txBody>
      </p:sp>
    </p:spTree>
    <p:extLst>
      <p:ext uri="{BB962C8B-B14F-4D97-AF65-F5344CB8AC3E}">
        <p14:creationId xmlns:p14="http://schemas.microsoft.com/office/powerpoint/2010/main" val="42134318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838200"/>
            <a:ext cx="10134600" cy="5638800"/>
          </a:xfrm>
          <a:solidFill>
            <a:schemeClr val="bg1"/>
          </a:solidFill>
        </p:spPr>
        <p:txBody>
          <a:bodyPr>
            <a:normAutofit fontScale="62500" lnSpcReduction="20000"/>
          </a:bodyPr>
          <a:lstStyle/>
          <a:p>
            <a:pPr marL="0" indent="0">
              <a:buNone/>
            </a:pPr>
            <a:r>
              <a:rPr lang="en-US" sz="3800" b="1" u="sng" dirty="0" smtClean="0">
                <a:latin typeface="Book Antiqua" pitchFamily="18" charset="0"/>
              </a:rPr>
              <a:t>Facts on Bridge asset management activities</a:t>
            </a:r>
          </a:p>
          <a:p>
            <a:pPr algn="just"/>
            <a:endParaRPr lang="en-US" sz="3800" dirty="0" smtClean="0">
              <a:latin typeface="Book Antiqua" pitchFamily="18" charset="0"/>
            </a:endParaRPr>
          </a:p>
          <a:p>
            <a:pPr algn="just"/>
            <a:r>
              <a:rPr lang="en-US" sz="3800" dirty="0" smtClean="0">
                <a:latin typeface="Book Antiqua" pitchFamily="18" charset="0"/>
              </a:rPr>
              <a:t>The Road Sector Development Program ( RSDP ) , which was launched in Ethiopia in 1997 highly suffered from lack of </a:t>
            </a:r>
            <a:r>
              <a:rPr lang="en-US" sz="3800" dirty="0">
                <a:latin typeface="Book Antiqua" pitchFamily="18" charset="0"/>
              </a:rPr>
              <a:t>data and information about Ethiopian </a:t>
            </a:r>
            <a:r>
              <a:rPr lang="en-US" sz="3800" dirty="0" smtClean="0">
                <a:latin typeface="Book Antiqua" pitchFamily="18" charset="0"/>
              </a:rPr>
              <a:t>bridges` condition while formulating </a:t>
            </a:r>
            <a:r>
              <a:rPr lang="en-US" sz="3800" dirty="0">
                <a:latin typeface="Book Antiqua" pitchFamily="18" charset="0"/>
              </a:rPr>
              <a:t>road rehabilitation </a:t>
            </a:r>
            <a:r>
              <a:rPr lang="en-US" sz="3800" dirty="0" smtClean="0">
                <a:latin typeface="Book Antiqua" pitchFamily="18" charset="0"/>
              </a:rPr>
              <a:t>projects.</a:t>
            </a:r>
          </a:p>
          <a:p>
            <a:pPr algn="just"/>
            <a:r>
              <a:rPr lang="en-US" sz="3800" dirty="0" smtClean="0">
                <a:solidFill>
                  <a:srgbClr val="008E47"/>
                </a:solidFill>
                <a:latin typeface="Book Antiqua" pitchFamily="18" charset="0"/>
              </a:rPr>
              <a:t>Since then, importance of having Bridge database in ERA was considered as vital to achieve what was envisaged </a:t>
            </a:r>
            <a:r>
              <a:rPr lang="en-US" sz="3800" dirty="0">
                <a:solidFill>
                  <a:srgbClr val="008E47"/>
                </a:solidFill>
                <a:latin typeface="Book Antiqua" pitchFamily="18" charset="0"/>
              </a:rPr>
              <a:t>in consecutive </a:t>
            </a:r>
            <a:r>
              <a:rPr lang="en-US" sz="3800" dirty="0" smtClean="0">
                <a:solidFill>
                  <a:srgbClr val="008E47"/>
                </a:solidFill>
                <a:latin typeface="Book Antiqua" pitchFamily="18" charset="0"/>
              </a:rPr>
              <a:t>plans of the RSDP.</a:t>
            </a:r>
          </a:p>
          <a:p>
            <a:pPr algn="just"/>
            <a:r>
              <a:rPr lang="en-US" sz="3800" dirty="0" smtClean="0">
                <a:latin typeface="Book Antiqua" pitchFamily="18" charset="0"/>
              </a:rPr>
              <a:t>In 2002, a self initiated Engineers started development of Bridge Management System ( BMS ) software and widely introduced concept of bridge asset management to ERA Engineers and managers.</a:t>
            </a:r>
          </a:p>
          <a:p>
            <a:pPr algn="just"/>
            <a:r>
              <a:rPr lang="en-US" sz="3800" dirty="0" smtClean="0">
                <a:solidFill>
                  <a:srgbClr val="008E47"/>
                </a:solidFill>
                <a:latin typeface="Book Antiqua" pitchFamily="18" charset="0"/>
              </a:rPr>
              <a:t>Then office of Bridge works was separated from Operations Department and newly established under the Road Network management Department as Bridge Management Branch.</a:t>
            </a:r>
          </a:p>
          <a:p>
            <a:pPr algn="just"/>
            <a:r>
              <a:rPr lang="en-US" sz="3800" dirty="0" smtClean="0">
                <a:latin typeface="Book Antiqua" pitchFamily="18" charset="0"/>
              </a:rPr>
              <a:t>JICA as partner of RSDP, assisted ERA in development of Bridge Inspection Manual ,which is an important tool to conduct bridge service condition survey.</a:t>
            </a:r>
          </a:p>
          <a:p>
            <a:pPr marL="0" indent="0">
              <a:buNone/>
            </a:pPr>
            <a:endParaRPr lang="en-US" dirty="0" smtClean="0"/>
          </a:p>
          <a:p>
            <a:endParaRPr lang="en-US" dirty="0"/>
          </a:p>
        </p:txBody>
      </p:sp>
      <p:sp>
        <p:nvSpPr>
          <p:cNvPr id="7" name="Rectangle 6"/>
          <p:cNvSpPr/>
          <p:nvPr/>
        </p:nvSpPr>
        <p:spPr>
          <a:xfrm>
            <a:off x="30480" y="0"/>
            <a:ext cx="5115503" cy="369332"/>
          </a:xfrm>
          <a:prstGeom prst="rect">
            <a:avLst/>
          </a:prstGeom>
        </p:spPr>
        <p:txBody>
          <a:bodyPr wrap="none">
            <a:spAutoFit/>
          </a:bodyPr>
          <a:lstStyle/>
          <a:p>
            <a:pPr defTabSz="1219170">
              <a:buClr>
                <a:srgbClr val="595959"/>
              </a:buClr>
              <a:buSzPts val="2800"/>
              <a:defRPr/>
            </a:pPr>
            <a:r>
              <a:rPr lang="en-US" b="1" kern="0" dirty="0">
                <a:solidFill>
                  <a:srgbClr val="F15A2E"/>
                </a:solidFill>
                <a:latin typeface="Book Antiqua" panose="02040602050305030304" pitchFamily="18" charset="0"/>
              </a:rPr>
              <a:t>INTRODUCTION TO ETHIOPIAN BRIDGES</a:t>
            </a:r>
          </a:p>
        </p:txBody>
      </p:sp>
    </p:spTree>
    <p:extLst>
      <p:ext uri="{BB962C8B-B14F-4D97-AF65-F5344CB8AC3E}">
        <p14:creationId xmlns:p14="http://schemas.microsoft.com/office/powerpoint/2010/main" val="35499692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a:xfrm>
            <a:off x="2895600" y="1524000"/>
            <a:ext cx="7086600" cy="4495800"/>
          </a:xfrm>
        </p:spPr>
        <p:txBody>
          <a:bodyPr>
            <a:noAutofit/>
          </a:bodyPr>
          <a:lstStyle/>
          <a:p>
            <a:r>
              <a:rPr lang="en-US" sz="2200" dirty="0" smtClean="0"/>
              <a:t>Vision</a:t>
            </a:r>
          </a:p>
          <a:p>
            <a:pPr marL="457200" lvl="1" indent="0">
              <a:buNone/>
            </a:pPr>
            <a:r>
              <a:rPr lang="en-US" sz="2200" dirty="0" smtClean="0"/>
              <a:t>	</a:t>
            </a:r>
            <a:r>
              <a:rPr lang="en-US" sz="2200" dirty="0" smtClean="0">
                <a:solidFill>
                  <a:srgbClr val="0070C0"/>
                </a:solidFill>
                <a:latin typeface="Book Antiqua" pitchFamily="18" charset="0"/>
              </a:rPr>
              <a:t>Global Competence and great Roads to 	Prosperous Ethiopia by 2030</a:t>
            </a:r>
          </a:p>
          <a:p>
            <a:r>
              <a:rPr lang="en-US" sz="2200" dirty="0" smtClean="0"/>
              <a:t>Mission</a:t>
            </a:r>
          </a:p>
          <a:p>
            <a:pPr marL="0" indent="0">
              <a:buNone/>
            </a:pPr>
            <a:r>
              <a:rPr lang="en-US" sz="2200" dirty="0" smtClean="0"/>
              <a:t>	</a:t>
            </a:r>
            <a:r>
              <a:rPr lang="en-US" sz="2200" dirty="0" smtClean="0">
                <a:solidFill>
                  <a:srgbClr val="0070C0"/>
                </a:solidFill>
                <a:latin typeface="Book Antiqua" pitchFamily="18" charset="0"/>
              </a:rPr>
              <a:t>Develop and Manage Sustainable Roads 	through institutional 	competency and Optimal 	utilization of resources</a:t>
            </a:r>
          </a:p>
          <a:p>
            <a:r>
              <a:rPr lang="en-US" sz="2200" dirty="0" smtClean="0"/>
              <a:t>Motto</a:t>
            </a:r>
          </a:p>
          <a:p>
            <a:pPr marL="457200" lvl="1" indent="0">
              <a:buNone/>
            </a:pPr>
            <a:r>
              <a:rPr lang="en-US" sz="2200" dirty="0" smtClean="0"/>
              <a:t>	</a:t>
            </a:r>
            <a:r>
              <a:rPr lang="en-US" sz="2200" dirty="0" smtClean="0">
                <a:solidFill>
                  <a:srgbClr val="0070C0"/>
                </a:solidFill>
                <a:latin typeface="Book Antiqua" pitchFamily="18" charset="0"/>
              </a:rPr>
              <a:t>Best Roads for Prosperous Ethiopia</a:t>
            </a:r>
          </a:p>
          <a:p>
            <a:r>
              <a:rPr lang="en-US" sz="2200" dirty="0" smtClean="0"/>
              <a:t>Value</a:t>
            </a:r>
          </a:p>
          <a:p>
            <a:pPr marL="0" indent="0">
              <a:buNone/>
            </a:pPr>
            <a:r>
              <a:rPr lang="en-US" sz="2200" dirty="0" smtClean="0"/>
              <a:t>	</a:t>
            </a:r>
            <a:r>
              <a:rPr lang="en-US" sz="2200" dirty="0" smtClean="0">
                <a:solidFill>
                  <a:srgbClr val="0070C0"/>
                </a:solidFill>
                <a:latin typeface="Book Antiqua" pitchFamily="18" charset="0"/>
              </a:rPr>
              <a:t>Candor, Family, School, Army, 	Sustainability, Excellence and Innovation </a:t>
            </a:r>
            <a:endParaRPr lang="en-US" sz="2200" dirty="0">
              <a:solidFill>
                <a:srgbClr val="0070C0"/>
              </a:solidFill>
              <a:latin typeface="Book Antiqua" pitchFamily="18" charset="0"/>
            </a:endParaRPr>
          </a:p>
        </p:txBody>
      </p:sp>
      <p:sp>
        <p:nvSpPr>
          <p:cNvPr id="2" name="Title 1"/>
          <p:cNvSpPr>
            <a:spLocks noGrp="1"/>
          </p:cNvSpPr>
          <p:nvPr>
            <p:ph type="title"/>
          </p:nvPr>
        </p:nvSpPr>
        <p:spPr>
          <a:xfrm>
            <a:off x="2362200" y="325156"/>
            <a:ext cx="8586716" cy="756669"/>
          </a:xfrm>
        </p:spPr>
        <p:txBody>
          <a:bodyPr/>
          <a:lstStyle/>
          <a:p>
            <a:r>
              <a:rPr lang="en-US" dirty="0" smtClean="0"/>
              <a:t>Welcome to Ethiopian Roads Authority</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464" y="4953000"/>
            <a:ext cx="1952905" cy="13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058" y="1600200"/>
            <a:ext cx="18669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034" y="3342524"/>
            <a:ext cx="18669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Ethiopianflagoffici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864" y="229668"/>
            <a:ext cx="1828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2" descr="Image result for kenyan flag"/>
          <p:cNvSpPr>
            <a:spLocks noChangeAspect="1" noChangeArrowheads="1"/>
          </p:cNvSpPr>
          <p:nvPr/>
        </p:nvSpPr>
        <p:spPr bwMode="auto">
          <a:xfrm>
            <a:off x="4224225" y="53446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475316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62000"/>
            <a:ext cx="9804400" cy="5257800"/>
          </a:xfrm>
          <a:solidFill>
            <a:schemeClr val="bg1"/>
          </a:solidFill>
        </p:spPr>
        <p:txBody>
          <a:bodyPr>
            <a:noAutofit/>
          </a:bodyPr>
          <a:lstStyle/>
          <a:p>
            <a:pPr marL="0" indent="0" algn="just">
              <a:buNone/>
            </a:pPr>
            <a:r>
              <a:rPr lang="en-US" b="1" u="sng" dirty="0">
                <a:latin typeface="Book Antiqua" pitchFamily="18" charset="0"/>
              </a:rPr>
              <a:t>Facts on Bridge asset management activities</a:t>
            </a:r>
          </a:p>
          <a:p>
            <a:pPr marL="0" indent="0" algn="just">
              <a:buNone/>
            </a:pPr>
            <a:endParaRPr lang="en-US" sz="2000" dirty="0" smtClean="0">
              <a:latin typeface="Book Antiqua" pitchFamily="18" charset="0"/>
            </a:endParaRPr>
          </a:p>
          <a:p>
            <a:pPr algn="just"/>
            <a:r>
              <a:rPr lang="en-US" sz="2000" dirty="0">
                <a:latin typeface="Book Antiqua" pitchFamily="18" charset="0"/>
              </a:rPr>
              <a:t>The in house developed BMS software was completed and officially accepted by ERA management in 2004.</a:t>
            </a:r>
          </a:p>
          <a:p>
            <a:pPr algn="just"/>
            <a:r>
              <a:rPr lang="en-US" sz="2000" dirty="0" smtClean="0">
                <a:solidFill>
                  <a:srgbClr val="008E47"/>
                </a:solidFill>
                <a:latin typeface="Book Antiqua" pitchFamily="18" charset="0"/>
              </a:rPr>
              <a:t>Under </a:t>
            </a:r>
            <a:r>
              <a:rPr lang="en-US" sz="2000" dirty="0">
                <a:solidFill>
                  <a:srgbClr val="008E47"/>
                </a:solidFill>
                <a:latin typeface="Book Antiqua" pitchFamily="18" charset="0"/>
              </a:rPr>
              <a:t>the Technical Assistance rendered by JICA a number of Engineers from ERA and RRAs received intensive on the job training on bridge Inventory, Inspection, Repair and asset Management. This field is not common in local Universities  in undergraduate programs.</a:t>
            </a:r>
          </a:p>
          <a:p>
            <a:pPr algn="just"/>
            <a:r>
              <a:rPr lang="en-US" sz="2000" dirty="0" smtClean="0">
                <a:latin typeface="Book Antiqua" pitchFamily="18" charset="0"/>
              </a:rPr>
              <a:t>After </a:t>
            </a:r>
            <a:r>
              <a:rPr lang="en-US" sz="2000" dirty="0">
                <a:latin typeface="Book Antiqua" pitchFamily="18" charset="0"/>
              </a:rPr>
              <a:t>basic requirements, platforms and ground works like assuring availability of working BMS software for database establishment, Bridge Inspection manual and trained Inspectors, are well prepared ,  the First ever in Ethiopia Nationwide Bridge Inventory and Inspection project was launched In 2005.</a:t>
            </a:r>
          </a:p>
          <a:p>
            <a:pPr algn="just"/>
            <a:r>
              <a:rPr lang="en-US" sz="2000" dirty="0" smtClean="0">
                <a:solidFill>
                  <a:srgbClr val="008E47"/>
                </a:solidFill>
                <a:latin typeface="Book Antiqua" pitchFamily="18" charset="0"/>
              </a:rPr>
              <a:t>At the end of 2006 ERA could own for the first time well organized Bridge and Culvert information and data. </a:t>
            </a:r>
          </a:p>
          <a:p>
            <a:pPr algn="just"/>
            <a:r>
              <a:rPr lang="en-US" sz="2000" dirty="0" smtClean="0">
                <a:latin typeface="Book Antiqua" pitchFamily="18" charset="0"/>
              </a:rPr>
              <a:t>The data and information covers  Physical, Geometrical, Structural, Geographical, Historical and more importantly service condition.</a:t>
            </a:r>
          </a:p>
        </p:txBody>
      </p:sp>
      <p:sp>
        <p:nvSpPr>
          <p:cNvPr id="2" name="Rectangle 1"/>
          <p:cNvSpPr/>
          <p:nvPr/>
        </p:nvSpPr>
        <p:spPr>
          <a:xfrm>
            <a:off x="20320" y="76200"/>
            <a:ext cx="5115503" cy="369332"/>
          </a:xfrm>
          <a:prstGeom prst="rect">
            <a:avLst/>
          </a:prstGeom>
        </p:spPr>
        <p:txBody>
          <a:bodyPr wrap="none">
            <a:spAutoFit/>
          </a:bodyPr>
          <a:lstStyle/>
          <a:p>
            <a:pPr defTabSz="1219170">
              <a:buClr>
                <a:srgbClr val="595959"/>
              </a:buClr>
              <a:buSzPts val="2800"/>
              <a:defRPr/>
            </a:pPr>
            <a:r>
              <a:rPr lang="en-US" b="1" kern="0" dirty="0">
                <a:solidFill>
                  <a:srgbClr val="F15A2E"/>
                </a:solidFill>
                <a:latin typeface="Book Antiqua" panose="02040602050305030304" pitchFamily="18" charset="0"/>
              </a:rPr>
              <a:t>INTRODUCTION TO ETHIOPIAN BRIDGES</a:t>
            </a:r>
          </a:p>
        </p:txBody>
      </p:sp>
    </p:spTree>
    <p:extLst>
      <p:ext uri="{BB962C8B-B14F-4D97-AF65-F5344CB8AC3E}">
        <p14:creationId xmlns:p14="http://schemas.microsoft.com/office/powerpoint/2010/main" val="34603270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85800"/>
            <a:ext cx="10210800" cy="5486400"/>
          </a:xfrm>
          <a:solidFill>
            <a:schemeClr val="bg1"/>
          </a:solidFill>
        </p:spPr>
        <p:txBody>
          <a:bodyPr>
            <a:normAutofit fontScale="85000" lnSpcReduction="20000"/>
          </a:bodyPr>
          <a:lstStyle/>
          <a:p>
            <a:pPr marL="0" indent="0">
              <a:buNone/>
            </a:pPr>
            <a:r>
              <a:rPr lang="en-US" b="1" u="sng" dirty="0">
                <a:latin typeface="Book Antiqua" pitchFamily="18" charset="0"/>
              </a:rPr>
              <a:t>Facts on Bridge asset management </a:t>
            </a:r>
            <a:r>
              <a:rPr lang="en-US" b="1" u="sng" dirty="0" smtClean="0">
                <a:latin typeface="Book Antiqua" pitchFamily="18" charset="0"/>
              </a:rPr>
              <a:t>activities</a:t>
            </a:r>
          </a:p>
          <a:p>
            <a:pPr marL="0" indent="0">
              <a:buNone/>
            </a:pPr>
            <a:endParaRPr lang="en-US" b="1" u="sng" dirty="0">
              <a:latin typeface="Book Antiqua" pitchFamily="18" charset="0"/>
            </a:endParaRPr>
          </a:p>
          <a:p>
            <a:pPr algn="just"/>
            <a:r>
              <a:rPr lang="en-US" dirty="0">
                <a:latin typeface="Book Antiqua" pitchFamily="18" charset="0"/>
              </a:rPr>
              <a:t>The 1</a:t>
            </a:r>
            <a:r>
              <a:rPr lang="en-US" baseline="30000" dirty="0">
                <a:latin typeface="Book Antiqua" pitchFamily="18" charset="0"/>
              </a:rPr>
              <a:t>st</a:t>
            </a:r>
            <a:r>
              <a:rPr lang="en-US" dirty="0">
                <a:latin typeface="Book Antiqua" pitchFamily="18" charset="0"/>
              </a:rPr>
              <a:t> Inventory and Inspection project revealed that there are 2954 bridges and 18000 Culverts under ERA administration.</a:t>
            </a:r>
          </a:p>
          <a:p>
            <a:pPr algn="just"/>
            <a:r>
              <a:rPr lang="en-US" dirty="0">
                <a:solidFill>
                  <a:srgbClr val="008E47"/>
                </a:solidFill>
                <a:latin typeface="Book Antiqua" pitchFamily="18" charset="0"/>
              </a:rPr>
              <a:t>Among these bridges only 54% were found in ``GOOD`` Service condition and the rest in need of different level of interventions.</a:t>
            </a:r>
          </a:p>
          <a:p>
            <a:r>
              <a:rPr lang="en-US" dirty="0" smtClean="0">
                <a:latin typeface="Book Antiqua" pitchFamily="18" charset="0"/>
              </a:rPr>
              <a:t>Prioritization list for replacement and repair of Bridges was prepared .</a:t>
            </a:r>
          </a:p>
          <a:p>
            <a:r>
              <a:rPr lang="en-US" dirty="0" smtClean="0">
                <a:solidFill>
                  <a:srgbClr val="008E47"/>
                </a:solidFill>
                <a:latin typeface="Book Antiqua" pitchFamily="18" charset="0"/>
              </a:rPr>
              <a:t>Basic prioritization criteria for replacement was</a:t>
            </a:r>
          </a:p>
          <a:p>
            <a:pPr lvl="1"/>
            <a:r>
              <a:rPr lang="en-US" b="1" i="1" dirty="0" smtClean="0">
                <a:solidFill>
                  <a:srgbClr val="008E47"/>
                </a:solidFill>
                <a:latin typeface="Book Antiqua" pitchFamily="18" charset="0"/>
              </a:rPr>
              <a:t>Damage and defect severity level obtained by BMS after inspection,</a:t>
            </a:r>
          </a:p>
          <a:p>
            <a:pPr lvl="1"/>
            <a:r>
              <a:rPr lang="en-US" b="1" i="1" dirty="0" smtClean="0">
                <a:solidFill>
                  <a:srgbClr val="008E47"/>
                </a:solidFill>
                <a:latin typeface="Book Antiqua" pitchFamily="18" charset="0"/>
              </a:rPr>
              <a:t>Age and road class,</a:t>
            </a:r>
          </a:p>
          <a:p>
            <a:pPr lvl="1"/>
            <a:r>
              <a:rPr lang="en-US" b="1" i="1" dirty="0" smtClean="0">
                <a:solidFill>
                  <a:srgbClr val="008E47"/>
                </a:solidFill>
                <a:latin typeface="Book Antiqua" pitchFamily="18" charset="0"/>
              </a:rPr>
              <a:t>Bridge length , long bridges with no detour possibility,</a:t>
            </a:r>
          </a:p>
          <a:p>
            <a:pPr lvl="1"/>
            <a:r>
              <a:rPr lang="en-US" b="1" i="1" dirty="0" smtClean="0">
                <a:solidFill>
                  <a:srgbClr val="008E47"/>
                </a:solidFill>
                <a:latin typeface="Book Antiqua" pitchFamily="18" charset="0"/>
              </a:rPr>
              <a:t>Old arch bridges constructed during Italian Invasion,</a:t>
            </a:r>
          </a:p>
          <a:p>
            <a:pPr lvl="1"/>
            <a:r>
              <a:rPr lang="en-US" b="1" i="1" dirty="0" smtClean="0">
                <a:solidFill>
                  <a:srgbClr val="008E47"/>
                </a:solidFill>
                <a:latin typeface="Book Antiqua" pitchFamily="18" charset="0"/>
              </a:rPr>
              <a:t>Bridges prone to accident and located along sharp curves,</a:t>
            </a:r>
          </a:p>
          <a:p>
            <a:pPr lvl="1"/>
            <a:r>
              <a:rPr lang="en-US" b="1" i="1" dirty="0" smtClean="0">
                <a:solidFill>
                  <a:srgbClr val="008E47"/>
                </a:solidFill>
                <a:latin typeface="Book Antiqua" pitchFamily="18" charset="0"/>
              </a:rPr>
              <a:t>Temporary Steel / Bailey bridges,</a:t>
            </a:r>
          </a:p>
          <a:p>
            <a:pPr lvl="1"/>
            <a:r>
              <a:rPr lang="en-US" b="1" i="1" dirty="0" smtClean="0">
                <a:solidFill>
                  <a:srgbClr val="008E47"/>
                </a:solidFill>
                <a:latin typeface="Book Antiqua" pitchFamily="18" charset="0"/>
              </a:rPr>
              <a:t>Bridges located along the roads having high traffic volume, and</a:t>
            </a:r>
          </a:p>
          <a:p>
            <a:pPr lvl="1"/>
            <a:r>
              <a:rPr lang="en-US" b="1" i="1" dirty="0" smtClean="0">
                <a:solidFill>
                  <a:srgbClr val="008E47"/>
                </a:solidFill>
                <a:latin typeface="Book Antiqua" pitchFamily="18" charset="0"/>
              </a:rPr>
              <a:t>Overtopping of culverts.</a:t>
            </a:r>
          </a:p>
          <a:p>
            <a:pPr lvl="1"/>
            <a:endParaRPr lang="en-US" dirty="0"/>
          </a:p>
        </p:txBody>
      </p:sp>
      <p:sp>
        <p:nvSpPr>
          <p:cNvPr id="2" name="Rectangle 1"/>
          <p:cNvSpPr/>
          <p:nvPr/>
        </p:nvSpPr>
        <p:spPr>
          <a:xfrm>
            <a:off x="25400" y="27186"/>
            <a:ext cx="5115503" cy="369332"/>
          </a:xfrm>
          <a:prstGeom prst="rect">
            <a:avLst/>
          </a:prstGeom>
        </p:spPr>
        <p:txBody>
          <a:bodyPr wrap="none">
            <a:spAutoFit/>
          </a:bodyPr>
          <a:lstStyle/>
          <a:p>
            <a:pPr defTabSz="1219170">
              <a:buClr>
                <a:srgbClr val="595959"/>
              </a:buClr>
              <a:buSzPts val="2800"/>
              <a:defRPr/>
            </a:pPr>
            <a:r>
              <a:rPr lang="en-US" b="1" kern="0" dirty="0">
                <a:solidFill>
                  <a:srgbClr val="F15A2E"/>
                </a:solidFill>
                <a:latin typeface="Book Antiqua" panose="02040602050305030304" pitchFamily="18" charset="0"/>
              </a:rPr>
              <a:t>INTRODUCTION TO ETHIOPIAN BRIDGES</a:t>
            </a:r>
          </a:p>
        </p:txBody>
      </p:sp>
    </p:spTree>
    <p:extLst>
      <p:ext uri="{BB962C8B-B14F-4D97-AF65-F5344CB8AC3E}">
        <p14:creationId xmlns:p14="http://schemas.microsoft.com/office/powerpoint/2010/main" val="24356271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371600"/>
            <a:ext cx="10134600" cy="4876800"/>
          </a:xfrm>
          <a:solidFill>
            <a:schemeClr val="bg1"/>
          </a:solidFill>
          <a:ln>
            <a:gradFill>
              <a:gsLst>
                <a:gs pos="0">
                  <a:srgbClr val="000082"/>
                </a:gs>
                <a:gs pos="30000">
                  <a:srgbClr val="66008F"/>
                </a:gs>
                <a:gs pos="64999">
                  <a:srgbClr val="BA0066"/>
                </a:gs>
                <a:gs pos="89999">
                  <a:srgbClr val="FF0000"/>
                </a:gs>
                <a:gs pos="100000">
                  <a:srgbClr val="FF8200"/>
                </a:gs>
              </a:gsLst>
              <a:lin ang="5400000" scaled="0"/>
            </a:gradFill>
          </a:ln>
        </p:spPr>
        <p:txBody>
          <a:bodyPr>
            <a:normAutofit/>
          </a:bodyPr>
          <a:lstStyle/>
          <a:p>
            <a:pPr algn="just"/>
            <a:r>
              <a:rPr lang="en-US" dirty="0" smtClean="0">
                <a:latin typeface="Book Antiqua" pitchFamily="18" charset="0"/>
              </a:rPr>
              <a:t>A number of bridges and culverts are included in different Road rehabilitation projects based on the intervention requirement level. By doing this, the RSDP steps ahead in terms of considering bridge structures by name and specific location.</a:t>
            </a:r>
          </a:p>
          <a:p>
            <a:pPr algn="just"/>
            <a:r>
              <a:rPr lang="en-US" dirty="0" smtClean="0">
                <a:solidFill>
                  <a:srgbClr val="008E47"/>
                </a:solidFill>
                <a:latin typeface="Book Antiqua" pitchFamily="18" charset="0"/>
              </a:rPr>
              <a:t>Importance of updating the bridge database by conducting regular inspection and allocation of dedicated budget for bridge repair works becoming considered.</a:t>
            </a:r>
          </a:p>
          <a:p>
            <a:pPr algn="just"/>
            <a:r>
              <a:rPr lang="en-US" dirty="0" smtClean="0">
                <a:latin typeface="Book Antiqua" pitchFamily="18" charset="0"/>
              </a:rPr>
              <a:t>In this respect, the Road Fund Office is Yearly  allocating budget for bridge inspection since 2006 and for bridge repair since 2011.</a:t>
            </a:r>
          </a:p>
          <a:p>
            <a:pPr algn="just"/>
            <a:endParaRPr lang="en-US" dirty="0"/>
          </a:p>
        </p:txBody>
      </p:sp>
      <p:sp>
        <p:nvSpPr>
          <p:cNvPr id="7" name="Rectangle 6"/>
          <p:cNvSpPr/>
          <p:nvPr/>
        </p:nvSpPr>
        <p:spPr>
          <a:xfrm>
            <a:off x="76200" y="152400"/>
            <a:ext cx="5115503" cy="369332"/>
          </a:xfrm>
          <a:prstGeom prst="rect">
            <a:avLst/>
          </a:prstGeom>
        </p:spPr>
        <p:txBody>
          <a:bodyPr wrap="none">
            <a:spAutoFit/>
          </a:bodyPr>
          <a:lstStyle/>
          <a:p>
            <a:pPr defTabSz="1219170">
              <a:buClr>
                <a:srgbClr val="595959"/>
              </a:buClr>
              <a:buSzPts val="2800"/>
              <a:defRPr/>
            </a:pPr>
            <a:r>
              <a:rPr lang="en-US" b="1" kern="0" dirty="0">
                <a:solidFill>
                  <a:srgbClr val="F15A2E"/>
                </a:solidFill>
                <a:latin typeface="Book Antiqua" panose="02040602050305030304" pitchFamily="18" charset="0"/>
              </a:rPr>
              <a:t>INTRODUCTION TO ETHIOPIAN BRIDGES</a:t>
            </a:r>
          </a:p>
        </p:txBody>
      </p:sp>
    </p:spTree>
    <p:extLst>
      <p:ext uri="{BB962C8B-B14F-4D97-AF65-F5344CB8AC3E}">
        <p14:creationId xmlns:p14="http://schemas.microsoft.com/office/powerpoint/2010/main" val="2405833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38200"/>
            <a:ext cx="10363200" cy="5486400"/>
          </a:xfrm>
          <a:solidFill>
            <a:schemeClr val="bg1"/>
          </a:solidFill>
        </p:spPr>
        <p:txBody>
          <a:bodyPr>
            <a:normAutofit lnSpcReduction="10000"/>
          </a:bodyPr>
          <a:lstStyle/>
          <a:p>
            <a:r>
              <a:rPr lang="en-US" dirty="0" smtClean="0">
                <a:latin typeface="Book Antiqua" pitchFamily="18" charset="0"/>
              </a:rPr>
              <a:t>In 2011, a well organized Master Plan for bridge rehabilitation was issued.</a:t>
            </a:r>
          </a:p>
          <a:p>
            <a:r>
              <a:rPr lang="en-US" sz="2800" dirty="0" smtClean="0">
                <a:solidFill>
                  <a:srgbClr val="008E47"/>
                </a:solidFill>
                <a:latin typeface="Book Antiqua" pitchFamily="18" charset="0"/>
              </a:rPr>
              <a:t>The Master Plan envisaged to achieve after 5 Years:-</a:t>
            </a:r>
          </a:p>
          <a:p>
            <a:pPr lvl="1"/>
            <a:r>
              <a:rPr lang="en-US" dirty="0" smtClean="0">
                <a:solidFill>
                  <a:srgbClr val="008E47"/>
                </a:solidFill>
                <a:latin typeface="Book Antiqua" pitchFamily="18" charset="0"/>
              </a:rPr>
              <a:t>Bring 52.2% Good condition to 80% .</a:t>
            </a:r>
          </a:p>
          <a:p>
            <a:pPr lvl="1"/>
            <a:r>
              <a:rPr lang="en-US" dirty="0" smtClean="0">
                <a:solidFill>
                  <a:srgbClr val="008E47"/>
                </a:solidFill>
                <a:latin typeface="Book Antiqua" pitchFamily="18" charset="0"/>
              </a:rPr>
              <a:t>Have more modernized database manipulating </a:t>
            </a:r>
            <a:r>
              <a:rPr lang="en-US" dirty="0">
                <a:solidFill>
                  <a:srgbClr val="008E47"/>
                </a:solidFill>
                <a:latin typeface="Book Antiqua" pitchFamily="18" charset="0"/>
              </a:rPr>
              <a:t>BMS</a:t>
            </a:r>
            <a:endParaRPr lang="en-US" dirty="0" smtClean="0">
              <a:solidFill>
                <a:srgbClr val="008E47"/>
              </a:solidFill>
              <a:latin typeface="Book Antiqua" pitchFamily="18" charset="0"/>
            </a:endParaRPr>
          </a:p>
          <a:p>
            <a:pPr lvl="1"/>
            <a:r>
              <a:rPr lang="en-US" dirty="0" smtClean="0">
                <a:solidFill>
                  <a:srgbClr val="008E47"/>
                </a:solidFill>
                <a:latin typeface="Book Antiqua" pitchFamily="18" charset="0"/>
              </a:rPr>
              <a:t>Build capacity of Engineers in bridge inspection and repair works for the sector as a whole. ( </a:t>
            </a:r>
            <a:r>
              <a:rPr lang="en-US" sz="1800" dirty="0" smtClean="0">
                <a:solidFill>
                  <a:srgbClr val="008E47"/>
                </a:solidFill>
                <a:latin typeface="Book Antiqua" pitchFamily="18" charset="0"/>
              </a:rPr>
              <a:t>established and involved SME contractors, many engineers attracted to bridge sector and did their postgraduate paper in the field</a:t>
            </a:r>
            <a:r>
              <a:rPr lang="en-US" dirty="0" smtClean="0">
                <a:solidFill>
                  <a:srgbClr val="008E47"/>
                </a:solidFill>
                <a:latin typeface="Book Antiqua" pitchFamily="18" charset="0"/>
              </a:rPr>
              <a:t>)</a:t>
            </a:r>
          </a:p>
          <a:p>
            <a:pPr algn="just"/>
            <a:r>
              <a:rPr lang="en-US" dirty="0">
                <a:latin typeface="Book Antiqua" pitchFamily="18" charset="0"/>
              </a:rPr>
              <a:t>Based on the Master Plan, list of bridges are being sent to Engineering Procurement for replacement and repair tendering.</a:t>
            </a:r>
          </a:p>
          <a:p>
            <a:pPr algn="just"/>
            <a:r>
              <a:rPr lang="en-US" dirty="0">
                <a:solidFill>
                  <a:srgbClr val="008E47"/>
                </a:solidFill>
                <a:latin typeface="Book Antiqua" pitchFamily="18" charset="0"/>
              </a:rPr>
              <a:t>List of all ongoing bridge projects ( Design, Construction and Repair) is available in Bridge Management Team for performance follow-up and data update.</a:t>
            </a:r>
          </a:p>
          <a:p>
            <a:pPr marL="457200" lvl="1" indent="0">
              <a:buNone/>
            </a:pPr>
            <a:endParaRPr lang="en-US" dirty="0"/>
          </a:p>
        </p:txBody>
      </p:sp>
      <p:sp>
        <p:nvSpPr>
          <p:cNvPr id="7" name="Rectangle 6"/>
          <p:cNvSpPr/>
          <p:nvPr/>
        </p:nvSpPr>
        <p:spPr>
          <a:xfrm>
            <a:off x="152400" y="228600"/>
            <a:ext cx="5115503" cy="369332"/>
          </a:xfrm>
          <a:prstGeom prst="rect">
            <a:avLst/>
          </a:prstGeom>
        </p:spPr>
        <p:txBody>
          <a:bodyPr wrap="none">
            <a:spAutoFit/>
          </a:bodyPr>
          <a:lstStyle/>
          <a:p>
            <a:pPr defTabSz="1219170">
              <a:buClr>
                <a:srgbClr val="595959"/>
              </a:buClr>
              <a:buSzPts val="2800"/>
              <a:defRPr/>
            </a:pPr>
            <a:r>
              <a:rPr lang="en-US" b="1" kern="0" dirty="0">
                <a:solidFill>
                  <a:srgbClr val="F15A2E"/>
                </a:solidFill>
                <a:latin typeface="Book Antiqua" panose="02040602050305030304" pitchFamily="18" charset="0"/>
              </a:rPr>
              <a:t>INTRODUCTION TO ETHIOPIAN BRIDGES</a:t>
            </a:r>
          </a:p>
        </p:txBody>
      </p:sp>
    </p:spTree>
    <p:extLst>
      <p:ext uri="{BB962C8B-B14F-4D97-AF65-F5344CB8AC3E}">
        <p14:creationId xmlns:p14="http://schemas.microsoft.com/office/powerpoint/2010/main" val="15703342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7800"/>
            <a:ext cx="10287000" cy="4800601"/>
          </a:xfrm>
          <a:solidFill>
            <a:schemeClr val="bg1"/>
          </a:solidFill>
        </p:spPr>
        <p:txBody>
          <a:bodyPr>
            <a:normAutofit lnSpcReduction="10000"/>
          </a:bodyPr>
          <a:lstStyle/>
          <a:p>
            <a:pPr marL="457200" lvl="1" indent="0" algn="just">
              <a:buNone/>
            </a:pPr>
            <a:r>
              <a:rPr lang="en-US" b="1" u="sng" dirty="0">
                <a:solidFill>
                  <a:srgbClr val="0070C0"/>
                </a:solidFill>
                <a:latin typeface="Book Antiqua" pitchFamily="18" charset="0"/>
              </a:rPr>
              <a:t>Availability of well organized system for bridge asset management that is advanced tool for </a:t>
            </a:r>
            <a:r>
              <a:rPr lang="en-US" b="1" u="sng" dirty="0" smtClean="0">
                <a:solidFill>
                  <a:srgbClr val="0070C0"/>
                </a:solidFill>
                <a:latin typeface="Book Antiqua" pitchFamily="18" charset="0"/>
              </a:rPr>
              <a:t>decision </a:t>
            </a:r>
            <a:r>
              <a:rPr lang="en-US" b="1" u="sng" dirty="0">
                <a:solidFill>
                  <a:srgbClr val="0070C0"/>
                </a:solidFill>
                <a:latin typeface="Book Antiqua" pitchFamily="18" charset="0"/>
              </a:rPr>
              <a:t>makers on formulation of bridge improvement projects</a:t>
            </a:r>
            <a:r>
              <a:rPr lang="en-US" b="1" u="sng" dirty="0" smtClean="0">
                <a:solidFill>
                  <a:srgbClr val="0070C0"/>
                </a:solidFill>
                <a:latin typeface="Book Antiqua" pitchFamily="18" charset="0"/>
              </a:rPr>
              <a:t>.</a:t>
            </a:r>
          </a:p>
          <a:p>
            <a:pPr marL="457200" lvl="1" indent="0" algn="just">
              <a:buNone/>
            </a:pPr>
            <a:r>
              <a:rPr lang="en-US" b="1" u="sng" dirty="0" smtClean="0">
                <a:solidFill>
                  <a:srgbClr val="0070C0"/>
                </a:solidFill>
                <a:latin typeface="Book Antiqua" pitchFamily="18" charset="0"/>
              </a:rPr>
              <a:t>Since 2006:-</a:t>
            </a:r>
          </a:p>
          <a:p>
            <a:pPr lvl="1" algn="just"/>
            <a:r>
              <a:rPr lang="en-US" dirty="0" smtClean="0">
                <a:solidFill>
                  <a:srgbClr val="008E47"/>
                </a:solidFill>
                <a:latin typeface="Book Antiqua" pitchFamily="18" charset="0"/>
              </a:rPr>
              <a:t>All bridges and Culverts are visually inspected once per year,</a:t>
            </a:r>
          </a:p>
          <a:p>
            <a:pPr lvl="1" algn="just"/>
            <a:r>
              <a:rPr lang="en-US" dirty="0" smtClean="0">
                <a:latin typeface="Book Antiqua" pitchFamily="18" charset="0"/>
              </a:rPr>
              <a:t>All bridges and Culverts are inspected in detail for service condition, rated and prioritized at every three years interval.</a:t>
            </a:r>
          </a:p>
          <a:p>
            <a:pPr lvl="1" algn="just"/>
            <a:r>
              <a:rPr lang="en-US" dirty="0" smtClean="0">
                <a:solidFill>
                  <a:srgbClr val="008E47"/>
                </a:solidFill>
                <a:latin typeface="Book Antiqua" pitchFamily="18" charset="0"/>
              </a:rPr>
              <a:t>Bridge and culvert Inventory is conducted when ever new bridge and new roads are introduced to the network.</a:t>
            </a:r>
          </a:p>
          <a:p>
            <a:pPr lvl="1" algn="just"/>
            <a:r>
              <a:rPr lang="en-US" dirty="0" smtClean="0">
                <a:latin typeface="Book Antiqua" pitchFamily="18" charset="0"/>
              </a:rPr>
              <a:t>All bridges and Culverts are registered by Name, Id Number, </a:t>
            </a:r>
            <a:r>
              <a:rPr lang="en-US" dirty="0" err="1" smtClean="0">
                <a:latin typeface="Book Antiqua" pitchFamily="18" charset="0"/>
              </a:rPr>
              <a:t>spacial</a:t>
            </a:r>
            <a:r>
              <a:rPr lang="en-US" dirty="0" smtClean="0">
                <a:latin typeface="Book Antiqua" pitchFamily="18" charset="0"/>
              </a:rPr>
              <a:t> location data as well as pictures, videos and drawings</a:t>
            </a:r>
          </a:p>
          <a:p>
            <a:pPr lvl="1" algn="just"/>
            <a:r>
              <a:rPr lang="en-US" dirty="0" smtClean="0">
                <a:solidFill>
                  <a:srgbClr val="008E47"/>
                </a:solidFill>
                <a:latin typeface="Book Antiqua" pitchFamily="18" charset="0"/>
              </a:rPr>
              <a:t>List of prioritized bridges for improvement is always available</a:t>
            </a:r>
          </a:p>
          <a:p>
            <a:pPr lvl="1" algn="just"/>
            <a:r>
              <a:rPr lang="en-US" dirty="0" smtClean="0">
                <a:latin typeface="Book Antiqua" pitchFamily="18" charset="0"/>
              </a:rPr>
              <a:t>Stakeholder, at any level, can obtain any kind of current data and information about bridges in ERA.</a:t>
            </a:r>
            <a:endParaRPr lang="en-US" dirty="0">
              <a:latin typeface="Book Antiqua" pitchFamily="18" charset="0"/>
            </a:endParaRPr>
          </a:p>
        </p:txBody>
      </p:sp>
      <p:sp>
        <p:nvSpPr>
          <p:cNvPr id="5" name="Title 1"/>
          <p:cNvSpPr txBox="1">
            <a:spLocks/>
          </p:cNvSpPr>
          <p:nvPr/>
        </p:nvSpPr>
        <p:spPr>
          <a:xfrm>
            <a:off x="228600" y="606209"/>
            <a:ext cx="5562600" cy="487362"/>
          </a:xfrm>
          <a:prstGeom prst="rect">
            <a:avLst/>
          </a:prstGeom>
          <a:solidFill>
            <a:srgbClr val="FFC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Impacts of BMS in ERA</a:t>
            </a:r>
            <a:endParaRPr lang="en-US" sz="3600" dirty="0"/>
          </a:p>
        </p:txBody>
      </p:sp>
      <p:sp>
        <p:nvSpPr>
          <p:cNvPr id="2" name="Rectangle 1"/>
          <p:cNvSpPr/>
          <p:nvPr/>
        </p:nvSpPr>
        <p:spPr>
          <a:xfrm>
            <a:off x="76200" y="6866"/>
            <a:ext cx="5115503" cy="369332"/>
          </a:xfrm>
          <a:prstGeom prst="rect">
            <a:avLst/>
          </a:prstGeom>
        </p:spPr>
        <p:txBody>
          <a:bodyPr wrap="none">
            <a:spAutoFit/>
          </a:bodyPr>
          <a:lstStyle/>
          <a:p>
            <a:pPr defTabSz="1219170">
              <a:buClr>
                <a:srgbClr val="595959"/>
              </a:buClr>
              <a:buSzPts val="2800"/>
              <a:defRPr/>
            </a:pPr>
            <a:r>
              <a:rPr lang="en-US" b="1" kern="0" dirty="0">
                <a:solidFill>
                  <a:srgbClr val="F15A2E"/>
                </a:solidFill>
                <a:latin typeface="Book Antiqua" panose="02040602050305030304" pitchFamily="18" charset="0"/>
              </a:rPr>
              <a:t>INTRODUCTION TO ETHIOPIAN BRIDGES</a:t>
            </a:r>
          </a:p>
        </p:txBody>
      </p:sp>
    </p:spTree>
    <p:extLst>
      <p:ext uri="{BB962C8B-B14F-4D97-AF65-F5344CB8AC3E}">
        <p14:creationId xmlns:p14="http://schemas.microsoft.com/office/powerpoint/2010/main" val="42010202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solidFill>
            <a:schemeClr val="bg1"/>
          </a:solidFill>
        </p:spPr>
        <p:txBody>
          <a:bodyPr>
            <a:normAutofit/>
          </a:bodyPr>
          <a:lstStyle/>
          <a:p>
            <a:pPr algn="just"/>
            <a:r>
              <a:rPr lang="en-US" dirty="0" smtClean="0">
                <a:latin typeface="Book Antiqua" pitchFamily="18" charset="0"/>
              </a:rPr>
              <a:t>More than 90% Temporary Bailey bridges are replaced by permanent concrete bridge. Currently No Bailey bridge on Trunk and Main roads.</a:t>
            </a:r>
          </a:p>
          <a:p>
            <a:pPr algn="just"/>
            <a:r>
              <a:rPr lang="en-US" dirty="0" smtClean="0">
                <a:solidFill>
                  <a:srgbClr val="009147"/>
                </a:solidFill>
                <a:latin typeface="Book Antiqua" pitchFamily="18" charset="0"/>
              </a:rPr>
              <a:t>Significant number of Engineers received short term training on bridge Inspection and repair, which is not available in local Universities.</a:t>
            </a:r>
          </a:p>
          <a:p>
            <a:pPr algn="just"/>
            <a:r>
              <a:rPr lang="en-US" dirty="0" smtClean="0">
                <a:latin typeface="Book Antiqua" pitchFamily="18" charset="0"/>
              </a:rPr>
              <a:t>These trained and familiar with BMS engineers are widely engaged in bridge inspection and repair works.</a:t>
            </a:r>
          </a:p>
          <a:p>
            <a:pPr algn="just"/>
            <a:r>
              <a:rPr lang="en-US" dirty="0" smtClean="0">
                <a:solidFill>
                  <a:srgbClr val="009147"/>
                </a:solidFill>
                <a:latin typeface="Book Antiqua" pitchFamily="18" charset="0"/>
              </a:rPr>
              <a:t>Some are given minor bridge repair projects by ERA under Small-scale Enterprises organized by Regional Governments</a:t>
            </a:r>
            <a:r>
              <a:rPr lang="en-US" dirty="0" smtClean="0"/>
              <a:t>.</a:t>
            </a:r>
          </a:p>
          <a:p>
            <a:endParaRPr lang="en-US" dirty="0" smtClean="0"/>
          </a:p>
          <a:p>
            <a:endParaRPr lang="en-US" dirty="0"/>
          </a:p>
        </p:txBody>
      </p:sp>
      <p:sp>
        <p:nvSpPr>
          <p:cNvPr id="5" name="Title 1"/>
          <p:cNvSpPr txBox="1">
            <a:spLocks/>
          </p:cNvSpPr>
          <p:nvPr/>
        </p:nvSpPr>
        <p:spPr>
          <a:xfrm>
            <a:off x="436880" y="914400"/>
            <a:ext cx="5410200" cy="487362"/>
          </a:xfrm>
          <a:prstGeom prst="rect">
            <a:avLst/>
          </a:prstGeom>
          <a:solidFill>
            <a:srgbClr val="FFC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Impacts of BMS in ERA</a:t>
            </a:r>
            <a:endParaRPr lang="en-US" sz="3600" dirty="0"/>
          </a:p>
        </p:txBody>
      </p:sp>
      <p:sp>
        <p:nvSpPr>
          <p:cNvPr id="2" name="Rectangle 1"/>
          <p:cNvSpPr/>
          <p:nvPr/>
        </p:nvSpPr>
        <p:spPr>
          <a:xfrm>
            <a:off x="152400" y="76200"/>
            <a:ext cx="5115503" cy="369332"/>
          </a:xfrm>
          <a:prstGeom prst="rect">
            <a:avLst/>
          </a:prstGeom>
        </p:spPr>
        <p:txBody>
          <a:bodyPr wrap="none">
            <a:spAutoFit/>
          </a:bodyPr>
          <a:lstStyle/>
          <a:p>
            <a:pPr defTabSz="1219170">
              <a:buClr>
                <a:srgbClr val="595959"/>
              </a:buClr>
              <a:buSzPts val="2800"/>
              <a:defRPr/>
            </a:pPr>
            <a:r>
              <a:rPr lang="en-US" b="1" kern="0" dirty="0">
                <a:solidFill>
                  <a:srgbClr val="F15A2E"/>
                </a:solidFill>
                <a:latin typeface="Book Antiqua" panose="02040602050305030304" pitchFamily="18" charset="0"/>
              </a:rPr>
              <a:t>INTRODUCTION TO ETHIOPIAN BRIDGES</a:t>
            </a:r>
          </a:p>
        </p:txBody>
      </p:sp>
    </p:spTree>
    <p:extLst>
      <p:ext uri="{BB962C8B-B14F-4D97-AF65-F5344CB8AC3E}">
        <p14:creationId xmlns:p14="http://schemas.microsoft.com/office/powerpoint/2010/main" val="15121288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2105107845"/>
              </p:ext>
            </p:extLst>
          </p:nvPr>
        </p:nvGraphicFramePr>
        <p:xfrm>
          <a:off x="711200" y="1752600"/>
          <a:ext cx="6299200" cy="4267200"/>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p:cNvSpPr txBox="1">
            <a:spLocks/>
          </p:cNvSpPr>
          <p:nvPr/>
        </p:nvSpPr>
        <p:spPr>
          <a:xfrm>
            <a:off x="304800" y="1066800"/>
            <a:ext cx="7086600" cy="381000"/>
          </a:xfrm>
          <a:prstGeom prst="rect">
            <a:avLst/>
          </a:prstGeom>
          <a:solidFill>
            <a:schemeClr val="bg1"/>
          </a:solidFill>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800" b="1" dirty="0" smtClean="0">
                <a:solidFill>
                  <a:srgbClr val="FF0000"/>
                </a:solidFill>
              </a:rPr>
              <a:t>Budget allocated for bridge </a:t>
            </a:r>
            <a:r>
              <a:rPr lang="en-US" sz="2800" b="1" dirty="0" smtClean="0">
                <a:solidFill>
                  <a:srgbClr val="00B0F0"/>
                </a:solidFill>
              </a:rPr>
              <a:t>INSPECTION </a:t>
            </a:r>
            <a:r>
              <a:rPr lang="en-US" sz="2800" b="1" i="1" dirty="0" smtClean="0">
                <a:solidFill>
                  <a:srgbClr val="FF0000"/>
                </a:solidFill>
              </a:rPr>
              <a:t>Mil Br</a:t>
            </a:r>
            <a:endParaRPr lang="en-US" sz="2800" b="1" i="1" dirty="0">
              <a:solidFill>
                <a:srgbClr val="FF0000"/>
              </a:solidFill>
            </a:endParaRPr>
          </a:p>
        </p:txBody>
      </p:sp>
      <p:sp>
        <p:nvSpPr>
          <p:cNvPr id="2" name="Rectangle 1"/>
          <p:cNvSpPr/>
          <p:nvPr/>
        </p:nvSpPr>
        <p:spPr>
          <a:xfrm>
            <a:off x="152400" y="17026"/>
            <a:ext cx="5115503" cy="369332"/>
          </a:xfrm>
          <a:prstGeom prst="rect">
            <a:avLst/>
          </a:prstGeom>
        </p:spPr>
        <p:txBody>
          <a:bodyPr wrap="none">
            <a:spAutoFit/>
          </a:bodyPr>
          <a:lstStyle/>
          <a:p>
            <a:pPr defTabSz="1219170">
              <a:buClr>
                <a:srgbClr val="595959"/>
              </a:buClr>
              <a:buSzPts val="2800"/>
              <a:defRPr/>
            </a:pPr>
            <a:r>
              <a:rPr lang="en-US" b="1" kern="0" dirty="0">
                <a:solidFill>
                  <a:srgbClr val="F15A2E"/>
                </a:solidFill>
                <a:latin typeface="Book Antiqua" panose="02040602050305030304" pitchFamily="18" charset="0"/>
              </a:rPr>
              <a:t>INTRODUCTION TO ETHIOPIAN BRIDGES</a:t>
            </a:r>
          </a:p>
        </p:txBody>
      </p:sp>
    </p:spTree>
    <p:extLst>
      <p:ext uri="{BB962C8B-B14F-4D97-AF65-F5344CB8AC3E}">
        <p14:creationId xmlns:p14="http://schemas.microsoft.com/office/powerpoint/2010/main" val="42253333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196172401"/>
              </p:ext>
            </p:extLst>
          </p:nvPr>
        </p:nvGraphicFramePr>
        <p:xfrm>
          <a:off x="304800" y="1981200"/>
          <a:ext cx="6858000" cy="3581400"/>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152400" y="152400"/>
            <a:ext cx="5115503" cy="369332"/>
          </a:xfrm>
          <a:prstGeom prst="rect">
            <a:avLst/>
          </a:prstGeom>
        </p:spPr>
        <p:txBody>
          <a:bodyPr wrap="none">
            <a:spAutoFit/>
          </a:bodyPr>
          <a:lstStyle/>
          <a:p>
            <a:pPr defTabSz="1219170">
              <a:buClr>
                <a:srgbClr val="595959"/>
              </a:buClr>
              <a:buSzPts val="2800"/>
              <a:defRPr/>
            </a:pPr>
            <a:r>
              <a:rPr lang="en-US" b="1" kern="0" dirty="0">
                <a:solidFill>
                  <a:srgbClr val="F15A2E"/>
                </a:solidFill>
                <a:latin typeface="Book Antiqua" panose="02040602050305030304" pitchFamily="18" charset="0"/>
              </a:rPr>
              <a:t>INTRODUCTION TO ETHIOPIAN BRIDGES</a:t>
            </a:r>
          </a:p>
        </p:txBody>
      </p:sp>
      <p:sp>
        <p:nvSpPr>
          <p:cNvPr id="9" name="Title 1"/>
          <p:cNvSpPr txBox="1">
            <a:spLocks/>
          </p:cNvSpPr>
          <p:nvPr/>
        </p:nvSpPr>
        <p:spPr>
          <a:xfrm>
            <a:off x="152400" y="1447800"/>
            <a:ext cx="7802880" cy="381000"/>
          </a:xfrm>
          <a:prstGeom prst="rect">
            <a:avLst/>
          </a:prstGeom>
          <a:solidFill>
            <a:schemeClr val="bg1"/>
          </a:solidFill>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3200" b="1" dirty="0" smtClean="0">
                <a:solidFill>
                  <a:srgbClr val="FF0000"/>
                </a:solidFill>
              </a:rPr>
              <a:t>EFY Budget allocated for bridge </a:t>
            </a:r>
            <a:r>
              <a:rPr lang="en-US" sz="3200" b="1" dirty="0" smtClean="0">
                <a:solidFill>
                  <a:srgbClr val="00B0F0"/>
                </a:solidFill>
              </a:rPr>
              <a:t>Repair </a:t>
            </a:r>
            <a:r>
              <a:rPr lang="en-US" sz="3200" b="1" i="1" dirty="0" smtClean="0">
                <a:solidFill>
                  <a:srgbClr val="FF0000"/>
                </a:solidFill>
              </a:rPr>
              <a:t>Mil Br</a:t>
            </a:r>
            <a:endParaRPr lang="en-US" sz="3200" b="1" i="1" dirty="0">
              <a:solidFill>
                <a:srgbClr val="FF0000"/>
              </a:solidFill>
            </a:endParaRPr>
          </a:p>
        </p:txBody>
      </p:sp>
    </p:spTree>
    <p:extLst>
      <p:ext uri="{BB962C8B-B14F-4D97-AF65-F5344CB8AC3E}">
        <p14:creationId xmlns:p14="http://schemas.microsoft.com/office/powerpoint/2010/main" val="42099010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28600" y="868680"/>
            <a:ext cx="7848600" cy="457200"/>
          </a:xfrm>
          <a:prstGeom prst="rect">
            <a:avLst/>
          </a:prstGeom>
          <a:solidFill>
            <a:schemeClr val="bg1"/>
          </a:solidFill>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smtClean="0">
                <a:solidFill>
                  <a:srgbClr val="FF0000"/>
                </a:solidFill>
              </a:rPr>
              <a:t>Budget allocated for bridge </a:t>
            </a:r>
            <a:r>
              <a:rPr lang="en-US" sz="2800" b="1" dirty="0" smtClean="0">
                <a:solidFill>
                  <a:srgbClr val="00B0F0"/>
                </a:solidFill>
              </a:rPr>
              <a:t>CONSTRUCTION</a:t>
            </a:r>
            <a:r>
              <a:rPr lang="en-US" sz="2800" b="1" dirty="0" smtClean="0">
                <a:solidFill>
                  <a:srgbClr val="FF0000"/>
                </a:solidFill>
              </a:rPr>
              <a:t>   </a:t>
            </a:r>
            <a:r>
              <a:rPr lang="en-US" sz="2800" b="1" i="1" dirty="0" smtClean="0">
                <a:solidFill>
                  <a:srgbClr val="FF0000"/>
                </a:solidFill>
              </a:rPr>
              <a:t>Mil Br  </a:t>
            </a:r>
            <a:endParaRPr lang="en-US" sz="2800" b="1" i="1" dirty="0">
              <a:solidFill>
                <a:srgbClr val="FF0000"/>
              </a:solidFill>
            </a:endParaRPr>
          </a:p>
        </p:txBody>
      </p:sp>
      <p:graphicFrame>
        <p:nvGraphicFramePr>
          <p:cNvPr id="8" name="Chart 7"/>
          <p:cNvGraphicFramePr>
            <a:graphicFrameLocks/>
          </p:cNvGraphicFramePr>
          <p:nvPr>
            <p:extLst>
              <p:ext uri="{D42A27DB-BD31-4B8C-83A1-F6EECF244321}">
                <p14:modId xmlns:p14="http://schemas.microsoft.com/office/powerpoint/2010/main" val="3538147066"/>
              </p:ext>
            </p:extLst>
          </p:nvPr>
        </p:nvGraphicFramePr>
        <p:xfrm>
          <a:off x="406400" y="1524000"/>
          <a:ext cx="6832600" cy="4724400"/>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152400" y="17026"/>
            <a:ext cx="5115503" cy="369332"/>
          </a:xfrm>
          <a:prstGeom prst="rect">
            <a:avLst/>
          </a:prstGeom>
        </p:spPr>
        <p:txBody>
          <a:bodyPr wrap="none">
            <a:spAutoFit/>
          </a:bodyPr>
          <a:lstStyle/>
          <a:p>
            <a:pPr defTabSz="1219170">
              <a:buClr>
                <a:srgbClr val="595959"/>
              </a:buClr>
              <a:buSzPts val="2800"/>
              <a:defRPr/>
            </a:pPr>
            <a:r>
              <a:rPr lang="en-US" b="1" kern="0" dirty="0">
                <a:solidFill>
                  <a:srgbClr val="F15A2E"/>
                </a:solidFill>
                <a:latin typeface="Book Antiqua" panose="02040602050305030304" pitchFamily="18" charset="0"/>
              </a:rPr>
              <a:t>INTRODUCTION TO ETHIOPIAN BRIDGES</a:t>
            </a:r>
          </a:p>
        </p:txBody>
      </p:sp>
    </p:spTree>
    <p:extLst>
      <p:ext uri="{BB962C8B-B14F-4D97-AF65-F5344CB8AC3E}">
        <p14:creationId xmlns:p14="http://schemas.microsoft.com/office/powerpoint/2010/main" val="42066935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838200"/>
            <a:ext cx="10515600" cy="5638800"/>
          </a:xfrm>
          <a:solidFill>
            <a:schemeClr val="bg1"/>
          </a:solidFill>
        </p:spPr>
        <p:txBody>
          <a:bodyPr>
            <a:normAutofit fontScale="92500" lnSpcReduction="20000"/>
          </a:bodyPr>
          <a:lstStyle/>
          <a:p>
            <a:pPr marL="0" indent="0" algn="ctr">
              <a:buNone/>
            </a:pPr>
            <a:r>
              <a:rPr lang="en-US" sz="3000" b="1" u="sng" dirty="0" smtClean="0">
                <a:solidFill>
                  <a:srgbClr val="FF0000"/>
                </a:solidFill>
                <a:latin typeface="Book Antiqua" pitchFamily="18" charset="0"/>
              </a:rPr>
              <a:t>Problems for slow bridge improvement achievement</a:t>
            </a:r>
          </a:p>
          <a:p>
            <a:endParaRPr lang="en-US" dirty="0" smtClean="0">
              <a:latin typeface="Book Antiqua" pitchFamily="18" charset="0"/>
            </a:endParaRPr>
          </a:p>
          <a:p>
            <a:r>
              <a:rPr lang="en-US" dirty="0" smtClean="0">
                <a:latin typeface="Book Antiqua" pitchFamily="18" charset="0"/>
              </a:rPr>
              <a:t>Very slow procurement process due to project priority and time taking procedures to award,</a:t>
            </a:r>
          </a:p>
          <a:p>
            <a:r>
              <a:rPr lang="en-US" dirty="0" smtClean="0">
                <a:solidFill>
                  <a:srgbClr val="008E47"/>
                </a:solidFill>
                <a:latin typeface="Book Antiqua" pitchFamily="18" charset="0"/>
              </a:rPr>
              <a:t>Non responsiveness of Designers and Contractors,</a:t>
            </a:r>
          </a:p>
          <a:p>
            <a:r>
              <a:rPr lang="en-US" dirty="0" smtClean="0">
                <a:latin typeface="Book Antiqua" pitchFamily="18" charset="0"/>
              </a:rPr>
              <a:t>Poor capacity, experience and negligence of Designing firms,</a:t>
            </a:r>
          </a:p>
          <a:p>
            <a:r>
              <a:rPr lang="en-US" dirty="0" smtClean="0">
                <a:solidFill>
                  <a:srgbClr val="008E47"/>
                </a:solidFill>
                <a:latin typeface="Book Antiqua" pitchFamily="18" charset="0"/>
              </a:rPr>
              <a:t>Lack of experienced engineers </a:t>
            </a:r>
            <a:r>
              <a:rPr lang="en-US" dirty="0">
                <a:solidFill>
                  <a:srgbClr val="008E47"/>
                </a:solidFill>
                <a:latin typeface="Book Antiqua" pitchFamily="18" charset="0"/>
              </a:rPr>
              <a:t>from ERA side </a:t>
            </a:r>
            <a:r>
              <a:rPr lang="en-US" dirty="0" smtClean="0">
                <a:solidFill>
                  <a:srgbClr val="008E47"/>
                </a:solidFill>
                <a:latin typeface="Book Antiqua" pitchFamily="18" charset="0"/>
              </a:rPr>
              <a:t>to </a:t>
            </a:r>
            <a:r>
              <a:rPr lang="en-US" dirty="0">
                <a:solidFill>
                  <a:srgbClr val="008E47"/>
                </a:solidFill>
                <a:latin typeface="Book Antiqua" pitchFamily="18" charset="0"/>
              </a:rPr>
              <a:t>review and comment </a:t>
            </a:r>
            <a:r>
              <a:rPr lang="en-US" dirty="0" smtClean="0">
                <a:solidFill>
                  <a:srgbClr val="008E47"/>
                </a:solidFill>
                <a:latin typeface="Book Antiqua" pitchFamily="18" charset="0"/>
              </a:rPr>
              <a:t>design and other Engineering documents on time,</a:t>
            </a:r>
          </a:p>
          <a:p>
            <a:r>
              <a:rPr lang="en-US" dirty="0" smtClean="0">
                <a:latin typeface="Book Antiqua" pitchFamily="18" charset="0"/>
              </a:rPr>
              <a:t>Poor Project management of bridge Contractors,</a:t>
            </a:r>
          </a:p>
          <a:p>
            <a:r>
              <a:rPr lang="en-US" dirty="0" smtClean="0">
                <a:solidFill>
                  <a:srgbClr val="008E47"/>
                </a:solidFill>
                <a:latin typeface="Book Antiqua" pitchFamily="18" charset="0"/>
              </a:rPr>
              <a:t>Delay in payment release from ERA side,</a:t>
            </a:r>
          </a:p>
          <a:p>
            <a:r>
              <a:rPr lang="en-US" dirty="0" smtClean="0">
                <a:latin typeface="Book Antiqua" pitchFamily="18" charset="0"/>
              </a:rPr>
              <a:t>Lack of interest to carry out bridge projects due to small quantity of the work,</a:t>
            </a:r>
          </a:p>
          <a:p>
            <a:r>
              <a:rPr lang="en-US" dirty="0" smtClean="0">
                <a:solidFill>
                  <a:srgbClr val="008E47"/>
                </a:solidFill>
                <a:latin typeface="Book Antiqua" pitchFamily="18" charset="0"/>
              </a:rPr>
              <a:t>Re tendering of bridge construction projects due to termination, </a:t>
            </a:r>
            <a:r>
              <a:rPr lang="en-US" dirty="0" err="1" smtClean="0">
                <a:solidFill>
                  <a:srgbClr val="008E47"/>
                </a:solidFill>
                <a:latin typeface="Book Antiqua" pitchFamily="18" charset="0"/>
              </a:rPr>
              <a:t>et</a:t>
            </a:r>
            <a:r>
              <a:rPr lang="en-US" dirty="0" err="1" smtClean="0">
                <a:solidFill>
                  <a:srgbClr val="008E47"/>
                </a:solidFill>
              </a:rPr>
              <a:t>c</a:t>
            </a:r>
            <a:endParaRPr lang="en-US" dirty="0" smtClean="0">
              <a:solidFill>
                <a:srgbClr val="008E47"/>
              </a:solidFill>
            </a:endParaRPr>
          </a:p>
          <a:p>
            <a:r>
              <a:rPr lang="en-US" dirty="0">
                <a:latin typeface="Book Antiqua" pitchFamily="18" charset="0"/>
              </a:rPr>
              <a:t>Less attention for bridge asset management at District level but, more for routine road maintenance activities.</a:t>
            </a:r>
          </a:p>
          <a:p>
            <a:endParaRPr lang="en-US" dirty="0"/>
          </a:p>
        </p:txBody>
      </p:sp>
      <p:sp>
        <p:nvSpPr>
          <p:cNvPr id="7" name="Rectangle 6"/>
          <p:cNvSpPr/>
          <p:nvPr/>
        </p:nvSpPr>
        <p:spPr>
          <a:xfrm>
            <a:off x="228600" y="152400"/>
            <a:ext cx="5115503" cy="369332"/>
          </a:xfrm>
          <a:prstGeom prst="rect">
            <a:avLst/>
          </a:prstGeom>
        </p:spPr>
        <p:txBody>
          <a:bodyPr wrap="none">
            <a:spAutoFit/>
          </a:bodyPr>
          <a:lstStyle/>
          <a:p>
            <a:pPr defTabSz="1219170">
              <a:buClr>
                <a:srgbClr val="595959"/>
              </a:buClr>
              <a:buSzPts val="2800"/>
              <a:defRPr/>
            </a:pPr>
            <a:r>
              <a:rPr lang="en-US" b="1" kern="0" dirty="0">
                <a:solidFill>
                  <a:srgbClr val="F15A2E"/>
                </a:solidFill>
                <a:latin typeface="Book Antiqua" panose="02040602050305030304" pitchFamily="18" charset="0"/>
              </a:rPr>
              <a:t>INTRODUCTION TO ETHIOPIAN BRIDGES</a:t>
            </a:r>
          </a:p>
        </p:txBody>
      </p:sp>
    </p:spTree>
    <p:extLst>
      <p:ext uri="{BB962C8B-B14F-4D97-AF65-F5344CB8AC3E}">
        <p14:creationId xmlns:p14="http://schemas.microsoft.com/office/powerpoint/2010/main" val="1835335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1600200" y="685800"/>
            <a:ext cx="7391400"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D-DIN" panose="020B050403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D-DIN" panose="020B050403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D-DIN" panose="020B050403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D-DIN" panose="020B050403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D-DIN" panose="020B050403020203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3200" dirty="0" smtClean="0">
                <a:solidFill>
                  <a:srgbClr val="008E47"/>
                </a:solidFill>
              </a:rPr>
              <a:t>Ethiopian Road Asset facts at a glance </a:t>
            </a:r>
            <a:endParaRPr lang="en-US" sz="3200" dirty="0">
              <a:solidFill>
                <a:srgbClr val="008E47"/>
              </a:solidFill>
            </a:endParaRPr>
          </a:p>
        </p:txBody>
      </p:sp>
      <p:sp>
        <p:nvSpPr>
          <p:cNvPr id="5" name="Title 1"/>
          <p:cNvSpPr>
            <a:spLocks noGrp="1"/>
          </p:cNvSpPr>
          <p:nvPr>
            <p:ph type="title"/>
          </p:nvPr>
        </p:nvSpPr>
        <p:spPr>
          <a:xfrm>
            <a:off x="457200" y="1392237"/>
            <a:ext cx="11042650" cy="5008563"/>
          </a:xfrm>
        </p:spPr>
        <p:txBody>
          <a:bodyPr>
            <a:normAutofit fontScale="90000"/>
          </a:bodyPr>
          <a:lstStyle/>
          <a:p>
            <a:r>
              <a:rPr lang="en-US" sz="2700" dirty="0" smtClean="0">
                <a:solidFill>
                  <a:schemeClr val="tx1"/>
                </a:solidFill>
                <a:latin typeface="Book Antiqua" pitchFamily="18" charset="0"/>
                <a:cs typeface="Arial" pitchFamily="34" charset="0"/>
              </a:rPr>
              <a:t/>
            </a:r>
            <a:br>
              <a:rPr lang="en-US" sz="2700" dirty="0" smtClean="0">
                <a:solidFill>
                  <a:schemeClr val="tx1"/>
                </a:solidFill>
                <a:latin typeface="Book Antiqua" pitchFamily="18" charset="0"/>
                <a:cs typeface="Arial" pitchFamily="34" charset="0"/>
              </a:rPr>
            </a:br>
            <a:r>
              <a:rPr lang="en-US" sz="2700" dirty="0">
                <a:solidFill>
                  <a:schemeClr val="tx1"/>
                </a:solidFill>
                <a:latin typeface="Book Antiqua" pitchFamily="18" charset="0"/>
                <a:cs typeface="Arial" pitchFamily="34" charset="0"/>
              </a:rPr>
              <a:t/>
            </a:r>
            <a:br>
              <a:rPr lang="en-US" sz="2700" dirty="0">
                <a:solidFill>
                  <a:schemeClr val="tx1"/>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
            </a:r>
            <a:br>
              <a:rPr lang="en-US" sz="2700" dirty="0" smtClean="0">
                <a:solidFill>
                  <a:schemeClr val="tx1"/>
                </a:solidFill>
                <a:latin typeface="Book Antiqua" pitchFamily="18" charset="0"/>
                <a:cs typeface="Arial" pitchFamily="34" charset="0"/>
              </a:rPr>
            </a:br>
            <a:r>
              <a:rPr lang="en-US" sz="2700" dirty="0">
                <a:solidFill>
                  <a:schemeClr val="tx1"/>
                </a:solidFill>
                <a:latin typeface="Book Antiqua" pitchFamily="18" charset="0"/>
                <a:cs typeface="Arial" pitchFamily="34" charset="0"/>
              </a:rPr>
              <a:t/>
            </a:r>
            <a:br>
              <a:rPr lang="en-US" sz="2700" dirty="0">
                <a:solidFill>
                  <a:schemeClr val="tx1"/>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
            </a:r>
            <a:br>
              <a:rPr lang="en-US" sz="2700" dirty="0" smtClean="0">
                <a:solidFill>
                  <a:schemeClr val="tx1"/>
                </a:solidFill>
                <a:latin typeface="Book Antiqua" pitchFamily="18" charset="0"/>
                <a:cs typeface="Arial" pitchFamily="34" charset="0"/>
              </a:rPr>
            </a:br>
            <a:r>
              <a:rPr lang="en-US" sz="2700" dirty="0">
                <a:solidFill>
                  <a:schemeClr val="tx1"/>
                </a:solidFill>
                <a:latin typeface="Book Antiqua" pitchFamily="18" charset="0"/>
                <a:cs typeface="Arial" pitchFamily="34" charset="0"/>
              </a:rPr>
              <a:t/>
            </a:r>
            <a:br>
              <a:rPr lang="en-US" sz="2700" dirty="0">
                <a:solidFill>
                  <a:schemeClr val="tx1"/>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
            </a:r>
            <a:br>
              <a:rPr lang="en-US" sz="2700" dirty="0" smtClean="0">
                <a:solidFill>
                  <a:schemeClr val="tx1"/>
                </a:solidFill>
                <a:latin typeface="Book Antiqua" pitchFamily="18" charset="0"/>
                <a:cs typeface="Arial" pitchFamily="34" charset="0"/>
              </a:rPr>
            </a:br>
            <a:r>
              <a:rPr lang="en-US" sz="2700" dirty="0">
                <a:solidFill>
                  <a:schemeClr val="tx1"/>
                </a:solidFill>
                <a:latin typeface="Book Antiqua" pitchFamily="18" charset="0"/>
                <a:cs typeface="Arial" pitchFamily="34" charset="0"/>
              </a:rPr>
              <a:t/>
            </a:r>
            <a:br>
              <a:rPr lang="en-US" sz="2700" dirty="0">
                <a:solidFill>
                  <a:schemeClr val="tx1"/>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
            </a:r>
            <a:br>
              <a:rPr lang="en-US" sz="2700" dirty="0" smtClean="0">
                <a:solidFill>
                  <a:schemeClr val="tx1"/>
                </a:solidFill>
                <a:latin typeface="Book Antiqua" pitchFamily="18" charset="0"/>
                <a:cs typeface="Arial" pitchFamily="34" charset="0"/>
              </a:rPr>
            </a:br>
            <a:r>
              <a:rPr lang="en-US" sz="2700" dirty="0">
                <a:solidFill>
                  <a:schemeClr val="tx1"/>
                </a:solidFill>
                <a:latin typeface="Book Antiqua" pitchFamily="18" charset="0"/>
                <a:cs typeface="Arial" pitchFamily="34" charset="0"/>
              </a:rPr>
              <a:t/>
            </a:r>
            <a:br>
              <a:rPr lang="en-US" sz="2700" dirty="0">
                <a:solidFill>
                  <a:schemeClr val="tx1"/>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
            </a:r>
            <a:br>
              <a:rPr lang="en-US" sz="2700" dirty="0" smtClean="0">
                <a:solidFill>
                  <a:schemeClr val="tx1"/>
                </a:solidFill>
                <a:latin typeface="Book Antiqua" pitchFamily="18" charset="0"/>
                <a:cs typeface="Arial" pitchFamily="34" charset="0"/>
              </a:rPr>
            </a:br>
            <a:r>
              <a:rPr lang="en-US" sz="2700" dirty="0">
                <a:solidFill>
                  <a:schemeClr val="tx1"/>
                </a:solidFill>
                <a:latin typeface="Book Antiqua" pitchFamily="18" charset="0"/>
                <a:cs typeface="Arial" pitchFamily="34" charset="0"/>
              </a:rPr>
              <a:t/>
            </a:r>
            <a:br>
              <a:rPr lang="en-US" sz="2700" dirty="0">
                <a:solidFill>
                  <a:schemeClr val="tx1"/>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
            </a:r>
            <a:br>
              <a:rPr lang="en-US" sz="2700" dirty="0" smtClean="0">
                <a:solidFill>
                  <a:schemeClr val="tx1"/>
                </a:solidFill>
                <a:latin typeface="Book Antiqua" pitchFamily="18" charset="0"/>
                <a:cs typeface="Arial" pitchFamily="34" charset="0"/>
              </a:rPr>
            </a:br>
            <a:r>
              <a:rPr lang="en-US" sz="2700" dirty="0">
                <a:solidFill>
                  <a:schemeClr val="tx1"/>
                </a:solidFill>
                <a:latin typeface="Book Antiqua" pitchFamily="18" charset="0"/>
                <a:cs typeface="Arial" pitchFamily="34" charset="0"/>
              </a:rPr>
              <a:t/>
            </a:r>
            <a:br>
              <a:rPr lang="en-US" sz="2700" dirty="0">
                <a:solidFill>
                  <a:schemeClr val="tx1"/>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
            </a:r>
            <a:br>
              <a:rPr lang="en-US" sz="2700" dirty="0" smtClean="0">
                <a:solidFill>
                  <a:schemeClr val="tx1"/>
                </a:solidFill>
                <a:latin typeface="Book Antiqua" pitchFamily="18" charset="0"/>
                <a:cs typeface="Arial" pitchFamily="34" charset="0"/>
              </a:rPr>
            </a:br>
            <a:r>
              <a:rPr lang="en-US" sz="2700" dirty="0">
                <a:solidFill>
                  <a:schemeClr val="tx1"/>
                </a:solidFill>
                <a:latin typeface="Book Antiqua" pitchFamily="18" charset="0"/>
                <a:cs typeface="Arial" pitchFamily="34" charset="0"/>
              </a:rPr>
              <a:t/>
            </a:r>
            <a:br>
              <a:rPr lang="en-US" sz="2700" dirty="0">
                <a:solidFill>
                  <a:schemeClr val="tx1"/>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
            </a:r>
            <a:br>
              <a:rPr lang="en-US" sz="2700" dirty="0" smtClean="0">
                <a:solidFill>
                  <a:schemeClr val="tx1"/>
                </a:solidFill>
                <a:latin typeface="Book Antiqua" pitchFamily="18" charset="0"/>
                <a:cs typeface="Arial" pitchFamily="34" charset="0"/>
              </a:rPr>
            </a:br>
            <a:r>
              <a:rPr lang="en-US" sz="2700" dirty="0">
                <a:solidFill>
                  <a:schemeClr val="tx1"/>
                </a:solidFill>
                <a:latin typeface="Book Antiqua" pitchFamily="18" charset="0"/>
                <a:cs typeface="Arial" pitchFamily="34" charset="0"/>
              </a:rPr>
              <a:t/>
            </a:r>
            <a:br>
              <a:rPr lang="en-US" sz="2700" dirty="0">
                <a:solidFill>
                  <a:schemeClr val="tx1"/>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
            </a:r>
            <a:br>
              <a:rPr lang="en-US" sz="2700" dirty="0" smtClean="0">
                <a:solidFill>
                  <a:schemeClr val="tx1"/>
                </a:solidFill>
                <a:latin typeface="Book Antiqua" pitchFamily="18" charset="0"/>
                <a:cs typeface="Arial" pitchFamily="34" charset="0"/>
              </a:rPr>
            </a:br>
            <a:r>
              <a:rPr lang="en-US" sz="2700" dirty="0">
                <a:solidFill>
                  <a:schemeClr val="tx1"/>
                </a:solidFill>
                <a:latin typeface="Book Antiqua" pitchFamily="18" charset="0"/>
                <a:cs typeface="Arial" pitchFamily="34" charset="0"/>
              </a:rPr>
              <a:t/>
            </a:r>
            <a:br>
              <a:rPr lang="en-US" sz="2700" dirty="0">
                <a:solidFill>
                  <a:schemeClr val="tx1"/>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
            </a:r>
            <a:br>
              <a:rPr lang="en-US" sz="2700" dirty="0" smtClean="0">
                <a:solidFill>
                  <a:schemeClr val="tx1"/>
                </a:solidFill>
                <a:latin typeface="Book Antiqua" pitchFamily="18" charset="0"/>
                <a:cs typeface="Arial" pitchFamily="34" charset="0"/>
              </a:rPr>
            </a:br>
            <a:r>
              <a:rPr lang="en-US" sz="2700" dirty="0">
                <a:solidFill>
                  <a:schemeClr val="tx1"/>
                </a:solidFill>
                <a:latin typeface="Book Antiqua" pitchFamily="18" charset="0"/>
                <a:cs typeface="Arial" pitchFamily="34" charset="0"/>
              </a:rPr>
              <a:t/>
            </a:r>
            <a:br>
              <a:rPr lang="en-US" sz="2700" dirty="0">
                <a:solidFill>
                  <a:schemeClr val="tx1"/>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
            </a:r>
            <a:br>
              <a:rPr lang="en-US" sz="2700" dirty="0" smtClean="0">
                <a:solidFill>
                  <a:schemeClr val="tx1"/>
                </a:solidFill>
                <a:latin typeface="Book Antiqua" pitchFamily="18" charset="0"/>
                <a:cs typeface="Arial" pitchFamily="34" charset="0"/>
              </a:rPr>
            </a:br>
            <a:r>
              <a:rPr lang="en-US" sz="2700" dirty="0">
                <a:solidFill>
                  <a:schemeClr val="tx1"/>
                </a:solidFill>
                <a:latin typeface="Book Antiqua" pitchFamily="18" charset="0"/>
                <a:cs typeface="Arial" pitchFamily="34" charset="0"/>
              </a:rPr>
              <a:t/>
            </a:r>
            <a:br>
              <a:rPr lang="en-US" sz="2700" dirty="0">
                <a:solidFill>
                  <a:schemeClr val="tx1"/>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
            </a:r>
            <a:br>
              <a:rPr lang="en-US" sz="2700" dirty="0" smtClean="0">
                <a:solidFill>
                  <a:schemeClr val="tx1"/>
                </a:solidFill>
                <a:latin typeface="Book Antiqua" pitchFamily="18" charset="0"/>
                <a:cs typeface="Arial" pitchFamily="34" charset="0"/>
              </a:rPr>
            </a:br>
            <a:r>
              <a:rPr lang="en-US" sz="2700" dirty="0">
                <a:solidFill>
                  <a:schemeClr val="tx1"/>
                </a:solidFill>
                <a:latin typeface="Book Antiqua" pitchFamily="18" charset="0"/>
                <a:cs typeface="Arial" pitchFamily="34" charset="0"/>
              </a:rPr>
              <a:t/>
            </a:r>
            <a:br>
              <a:rPr lang="en-US" sz="2700" dirty="0">
                <a:solidFill>
                  <a:schemeClr val="tx1"/>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
            </a:r>
            <a:br>
              <a:rPr lang="en-US" sz="2700" dirty="0" smtClean="0">
                <a:solidFill>
                  <a:schemeClr val="tx1"/>
                </a:solidFill>
                <a:latin typeface="Book Antiqua" pitchFamily="18" charset="0"/>
                <a:cs typeface="Arial" pitchFamily="34" charset="0"/>
              </a:rPr>
            </a:br>
            <a:r>
              <a:rPr lang="en-US" sz="2700" dirty="0">
                <a:solidFill>
                  <a:schemeClr val="tx1"/>
                </a:solidFill>
                <a:latin typeface="Book Antiqua" pitchFamily="18" charset="0"/>
                <a:cs typeface="Arial" pitchFamily="34" charset="0"/>
              </a:rPr>
              <a:t/>
            </a:r>
            <a:br>
              <a:rPr lang="en-US" sz="2700" dirty="0">
                <a:solidFill>
                  <a:schemeClr val="tx1"/>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
            </a:r>
            <a:br>
              <a:rPr lang="en-US" sz="2700" dirty="0" smtClean="0">
                <a:solidFill>
                  <a:schemeClr val="tx1"/>
                </a:solidFill>
                <a:latin typeface="Book Antiqua" pitchFamily="18" charset="0"/>
                <a:cs typeface="Arial" pitchFamily="34" charset="0"/>
              </a:rPr>
            </a:br>
            <a:r>
              <a:rPr lang="en-US" sz="2700" dirty="0">
                <a:solidFill>
                  <a:schemeClr val="tx1"/>
                </a:solidFill>
                <a:latin typeface="Book Antiqua" pitchFamily="18" charset="0"/>
                <a:cs typeface="Arial" pitchFamily="34" charset="0"/>
              </a:rPr>
              <a:t/>
            </a:r>
            <a:br>
              <a:rPr lang="en-US" sz="2700" dirty="0">
                <a:solidFill>
                  <a:schemeClr val="tx1"/>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
            </a:r>
            <a:br>
              <a:rPr lang="en-US" sz="2700" dirty="0" smtClean="0">
                <a:solidFill>
                  <a:schemeClr val="tx1"/>
                </a:solidFill>
                <a:latin typeface="Book Antiqua" pitchFamily="18" charset="0"/>
                <a:cs typeface="Arial" pitchFamily="34" charset="0"/>
              </a:rPr>
            </a:br>
            <a:r>
              <a:rPr lang="en-US" sz="2700" dirty="0">
                <a:solidFill>
                  <a:schemeClr val="tx1"/>
                </a:solidFill>
                <a:latin typeface="Book Antiqua" pitchFamily="18" charset="0"/>
                <a:cs typeface="Arial" pitchFamily="34" charset="0"/>
              </a:rPr>
              <a:t/>
            </a:r>
            <a:br>
              <a:rPr lang="en-US" sz="2700" dirty="0">
                <a:solidFill>
                  <a:schemeClr val="tx1"/>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
            </a:r>
            <a:br>
              <a:rPr lang="en-US" sz="2700" dirty="0" smtClean="0">
                <a:solidFill>
                  <a:schemeClr val="tx1"/>
                </a:solidFill>
                <a:latin typeface="Book Antiqua" pitchFamily="18" charset="0"/>
                <a:cs typeface="Arial" pitchFamily="34" charset="0"/>
              </a:rPr>
            </a:br>
            <a:r>
              <a:rPr lang="en-US" sz="2700" dirty="0">
                <a:solidFill>
                  <a:schemeClr val="tx1"/>
                </a:solidFill>
                <a:latin typeface="Book Antiqua" pitchFamily="18" charset="0"/>
                <a:cs typeface="Arial" pitchFamily="34" charset="0"/>
              </a:rPr>
              <a:t/>
            </a:r>
            <a:br>
              <a:rPr lang="en-US" sz="2700" dirty="0">
                <a:solidFill>
                  <a:schemeClr val="tx1"/>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
            </a:r>
            <a:br>
              <a:rPr lang="en-US" sz="2700" dirty="0" smtClean="0">
                <a:solidFill>
                  <a:schemeClr val="tx1"/>
                </a:solidFill>
                <a:latin typeface="Book Antiqua" pitchFamily="18" charset="0"/>
                <a:cs typeface="Arial" pitchFamily="34" charset="0"/>
              </a:rPr>
            </a:br>
            <a:r>
              <a:rPr lang="en-US" sz="2700" dirty="0">
                <a:solidFill>
                  <a:schemeClr val="tx1"/>
                </a:solidFill>
                <a:latin typeface="Book Antiqua" pitchFamily="18" charset="0"/>
                <a:cs typeface="Arial" pitchFamily="34" charset="0"/>
              </a:rPr>
              <a:t/>
            </a:r>
            <a:br>
              <a:rPr lang="en-US" sz="2700" dirty="0">
                <a:solidFill>
                  <a:schemeClr val="tx1"/>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
            </a:r>
            <a:br>
              <a:rPr lang="en-US" sz="2700" dirty="0" smtClean="0">
                <a:solidFill>
                  <a:schemeClr val="tx1"/>
                </a:solidFill>
                <a:latin typeface="Book Antiqua" pitchFamily="18" charset="0"/>
                <a:cs typeface="Arial" pitchFamily="34" charset="0"/>
              </a:rPr>
            </a:br>
            <a:r>
              <a:rPr lang="en-US" sz="2700" dirty="0">
                <a:solidFill>
                  <a:schemeClr val="tx1"/>
                </a:solidFill>
                <a:latin typeface="Book Antiqua" pitchFamily="18" charset="0"/>
                <a:cs typeface="Arial" pitchFamily="34" charset="0"/>
              </a:rPr>
              <a:t/>
            </a:r>
            <a:br>
              <a:rPr lang="en-US" sz="2700" dirty="0">
                <a:solidFill>
                  <a:schemeClr val="tx1"/>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
            </a:r>
            <a:br>
              <a:rPr lang="en-US" sz="2700" dirty="0" smtClean="0">
                <a:solidFill>
                  <a:schemeClr val="tx1"/>
                </a:solidFill>
                <a:latin typeface="Book Antiqua" pitchFamily="18" charset="0"/>
                <a:cs typeface="Arial" pitchFamily="34" charset="0"/>
              </a:rPr>
            </a:br>
            <a:r>
              <a:rPr lang="en-US" sz="2700" dirty="0">
                <a:solidFill>
                  <a:schemeClr val="tx1"/>
                </a:solidFill>
                <a:latin typeface="Book Antiqua" pitchFamily="18" charset="0"/>
                <a:cs typeface="Arial" pitchFamily="34" charset="0"/>
              </a:rPr>
              <a:t/>
            </a:r>
            <a:br>
              <a:rPr lang="en-US" sz="2700" dirty="0">
                <a:solidFill>
                  <a:schemeClr val="tx1"/>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
            </a:r>
            <a:br>
              <a:rPr lang="en-US" sz="2700" dirty="0" smtClean="0">
                <a:solidFill>
                  <a:schemeClr val="tx1"/>
                </a:solidFill>
                <a:latin typeface="Book Antiqua" pitchFamily="18" charset="0"/>
                <a:cs typeface="Arial" pitchFamily="34" charset="0"/>
              </a:rPr>
            </a:br>
            <a:r>
              <a:rPr lang="en-US" sz="2700" dirty="0">
                <a:solidFill>
                  <a:schemeClr val="tx1"/>
                </a:solidFill>
                <a:latin typeface="Book Antiqua" pitchFamily="18" charset="0"/>
                <a:cs typeface="Arial" pitchFamily="34" charset="0"/>
              </a:rPr>
              <a:t/>
            </a:r>
            <a:br>
              <a:rPr lang="en-US" sz="2700" dirty="0">
                <a:solidFill>
                  <a:schemeClr val="tx1"/>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
            </a:r>
            <a:br>
              <a:rPr lang="en-US" sz="2700" dirty="0" smtClean="0">
                <a:solidFill>
                  <a:schemeClr val="tx1"/>
                </a:solidFill>
                <a:latin typeface="Book Antiqua" pitchFamily="18" charset="0"/>
                <a:cs typeface="Arial" pitchFamily="34" charset="0"/>
              </a:rPr>
            </a:br>
            <a:r>
              <a:rPr lang="en-US" sz="2700" dirty="0">
                <a:solidFill>
                  <a:schemeClr val="tx1"/>
                </a:solidFill>
                <a:latin typeface="Book Antiqua" pitchFamily="18" charset="0"/>
                <a:cs typeface="Arial" pitchFamily="34" charset="0"/>
              </a:rPr>
              <a:t/>
            </a:r>
            <a:br>
              <a:rPr lang="en-US" sz="2700" dirty="0">
                <a:solidFill>
                  <a:schemeClr val="tx1"/>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
            </a:r>
            <a:br>
              <a:rPr lang="en-US" sz="2700" dirty="0" smtClean="0">
                <a:solidFill>
                  <a:schemeClr val="tx1"/>
                </a:solidFill>
                <a:latin typeface="Book Antiqua" pitchFamily="18" charset="0"/>
                <a:cs typeface="Arial" pitchFamily="34" charset="0"/>
              </a:rPr>
            </a:br>
            <a:r>
              <a:rPr lang="en-US" sz="2700" dirty="0">
                <a:solidFill>
                  <a:schemeClr val="tx1"/>
                </a:solidFill>
                <a:latin typeface="Book Antiqua" pitchFamily="18" charset="0"/>
                <a:cs typeface="Arial" pitchFamily="34" charset="0"/>
              </a:rPr>
              <a:t/>
            </a:r>
            <a:br>
              <a:rPr lang="en-US" sz="2700" dirty="0">
                <a:solidFill>
                  <a:schemeClr val="tx1"/>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ERA was established in 1951</a:t>
            </a:r>
            <a:br>
              <a:rPr lang="en-US" sz="2700" dirty="0" smtClean="0">
                <a:solidFill>
                  <a:schemeClr val="tx1"/>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	</a:t>
            </a:r>
            <a:r>
              <a:rPr lang="en-US" sz="2700" dirty="0" smtClean="0">
                <a:solidFill>
                  <a:srgbClr val="0070C0"/>
                </a:solidFill>
                <a:latin typeface="Book Antiqua" pitchFamily="18" charset="0"/>
                <a:cs typeface="Arial" pitchFamily="34" charset="0"/>
              </a:rPr>
              <a:t>Since 1960s ERA has running a 5 years consecutive well established 	road development plans</a:t>
            </a:r>
            <a:r>
              <a:rPr lang="en-US" sz="2700" dirty="0" smtClean="0">
                <a:solidFill>
                  <a:schemeClr val="tx1"/>
                </a:solidFill>
                <a:latin typeface="Book Antiqua" pitchFamily="18" charset="0"/>
                <a:cs typeface="Arial" pitchFamily="34" charset="0"/>
              </a:rPr>
              <a:t>.</a:t>
            </a:r>
            <a:br>
              <a:rPr lang="en-US" sz="2700" dirty="0" smtClean="0">
                <a:solidFill>
                  <a:schemeClr val="tx1"/>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In 1997 Ethiopia has launched aggressive  Road Sector Development Program ( RSDP ) .</a:t>
            </a:r>
            <a:br>
              <a:rPr lang="en-US" sz="2700" dirty="0" smtClean="0">
                <a:solidFill>
                  <a:schemeClr val="tx1"/>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	</a:t>
            </a:r>
            <a:r>
              <a:rPr lang="en-US" sz="2700" dirty="0" smtClean="0">
                <a:solidFill>
                  <a:srgbClr val="0070C0"/>
                </a:solidFill>
                <a:latin typeface="Book Antiqua" pitchFamily="18" charset="0"/>
                <a:cs typeface="Arial" pitchFamily="34" charset="0"/>
              </a:rPr>
              <a:t>In the past 20+ years the road </a:t>
            </a:r>
            <a:r>
              <a:rPr lang="en-US" sz="2700" dirty="0">
                <a:solidFill>
                  <a:srgbClr val="0070C0"/>
                </a:solidFill>
                <a:latin typeface="Book Antiqua" pitchFamily="18" charset="0"/>
                <a:cs typeface="Arial" pitchFamily="34" charset="0"/>
              </a:rPr>
              <a:t>network length in Ethiopia has increased from 26,550  to over </a:t>
            </a:r>
            <a:r>
              <a:rPr lang="en-US" sz="2700" dirty="0" smtClean="0">
                <a:solidFill>
                  <a:srgbClr val="0070C0"/>
                </a:solidFill>
                <a:latin typeface="Book Antiqua" pitchFamily="18" charset="0"/>
                <a:cs typeface="Arial" pitchFamily="34" charset="0"/>
              </a:rPr>
              <a:t>124,000km by investing over 400Billion ETB (about 20 </a:t>
            </a:r>
            <a:r>
              <a:rPr lang="en-US" sz="2700" dirty="0" err="1" smtClean="0">
                <a:solidFill>
                  <a:srgbClr val="0070C0"/>
                </a:solidFill>
                <a:latin typeface="Book Antiqua" pitchFamily="18" charset="0"/>
                <a:cs typeface="Arial" pitchFamily="34" charset="0"/>
              </a:rPr>
              <a:t>Bil</a:t>
            </a:r>
            <a:r>
              <a:rPr lang="en-US" sz="2700" dirty="0" smtClean="0">
                <a:solidFill>
                  <a:srgbClr val="0070C0"/>
                </a:solidFill>
                <a:latin typeface="Book Antiqua" pitchFamily="18" charset="0"/>
                <a:cs typeface="Arial" pitchFamily="34" charset="0"/>
              </a:rPr>
              <a:t> USD)</a:t>
            </a:r>
            <a:br>
              <a:rPr lang="en-US" sz="2700" dirty="0" smtClean="0">
                <a:solidFill>
                  <a:srgbClr val="0070C0"/>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ERA administers nearly 29,000km Federal roads and the rest are administered by 9 Regional Governments and 2 city Administrations.</a:t>
            </a:r>
            <a:br>
              <a:rPr lang="en-US" sz="2700" dirty="0" smtClean="0">
                <a:solidFill>
                  <a:schemeClr val="tx1"/>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	</a:t>
            </a:r>
            <a:r>
              <a:rPr lang="en-US" sz="2700" dirty="0" smtClean="0">
                <a:solidFill>
                  <a:srgbClr val="0070C0"/>
                </a:solidFill>
                <a:latin typeface="Book Antiqua" pitchFamily="18" charset="0"/>
                <a:cs typeface="Arial" pitchFamily="34" charset="0"/>
              </a:rPr>
              <a:t>All paved roads in the country ( 14,000 Km) are under ERA</a:t>
            </a:r>
            <a:r>
              <a:rPr lang="en-US" sz="2700" dirty="0" smtClean="0">
                <a:solidFill>
                  <a:schemeClr val="tx1"/>
                </a:solidFill>
                <a:latin typeface="Book Antiqua" pitchFamily="18" charset="0"/>
                <a:cs typeface="Arial" pitchFamily="34" charset="0"/>
              </a:rPr>
              <a:t/>
            </a:r>
            <a:br>
              <a:rPr lang="en-US" sz="2700" dirty="0" smtClean="0">
                <a:solidFill>
                  <a:schemeClr val="tx1"/>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There are 7300 bridges and 78000 culverts in the country ( 2018)</a:t>
            </a:r>
            <a:br>
              <a:rPr lang="en-US" sz="2700" dirty="0" smtClean="0">
                <a:solidFill>
                  <a:schemeClr val="tx1"/>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	</a:t>
            </a:r>
            <a:r>
              <a:rPr lang="en-US" sz="2700" dirty="0" smtClean="0">
                <a:solidFill>
                  <a:srgbClr val="0070C0"/>
                </a:solidFill>
                <a:latin typeface="Book Antiqua" pitchFamily="18" charset="0"/>
                <a:cs typeface="Arial" pitchFamily="34" charset="0"/>
              </a:rPr>
              <a:t>ERA administers  4379 bridges and 35026 culverts value of 11.2 </a:t>
            </a:r>
            <a:r>
              <a:rPr lang="en-US" sz="2700" dirty="0" err="1" smtClean="0">
                <a:solidFill>
                  <a:srgbClr val="0070C0"/>
                </a:solidFill>
                <a:latin typeface="Book Antiqua" pitchFamily="18" charset="0"/>
                <a:cs typeface="Arial" pitchFamily="34" charset="0"/>
              </a:rPr>
              <a:t>Bil</a:t>
            </a:r>
            <a:r>
              <a:rPr lang="en-US" sz="2700" dirty="0" smtClean="0">
                <a:solidFill>
                  <a:srgbClr val="0070C0"/>
                </a:solidFill>
                <a:latin typeface="Book Antiqua" pitchFamily="18" charset="0"/>
                <a:cs typeface="Arial" pitchFamily="34" charset="0"/>
              </a:rPr>
              <a:t> ETB 	( about 500 Mil USD) </a:t>
            </a:r>
            <a:r>
              <a:rPr lang="en-US" sz="2700" dirty="0" smtClean="0">
                <a:solidFill>
                  <a:schemeClr val="tx1"/>
                </a:solidFill>
                <a:latin typeface="Book Antiqua" pitchFamily="18" charset="0"/>
                <a:cs typeface="Arial" pitchFamily="34" charset="0"/>
              </a:rPr>
              <a:t/>
            </a:r>
            <a:br>
              <a:rPr lang="en-US" sz="2700" dirty="0" smtClean="0">
                <a:solidFill>
                  <a:schemeClr val="tx1"/>
                </a:solidFill>
                <a:latin typeface="Book Antiqua" pitchFamily="18" charset="0"/>
                <a:cs typeface="Arial" pitchFamily="34" charset="0"/>
              </a:rPr>
            </a:br>
            <a:r>
              <a:rPr lang="en-US" sz="2700" dirty="0" smtClean="0">
                <a:solidFill>
                  <a:schemeClr val="tx1"/>
                </a:solidFill>
                <a:latin typeface="Book Antiqua" pitchFamily="18" charset="0"/>
                <a:cs typeface="Arial" pitchFamily="34" charset="0"/>
              </a:rPr>
              <a:t>Ethiopian road asset ranks 45</a:t>
            </a:r>
            <a:r>
              <a:rPr lang="en-US" sz="2700" baseline="30000" dirty="0" smtClean="0">
                <a:solidFill>
                  <a:schemeClr val="tx1"/>
                </a:solidFill>
                <a:latin typeface="Book Antiqua" pitchFamily="18" charset="0"/>
                <a:cs typeface="Arial" pitchFamily="34" charset="0"/>
              </a:rPr>
              <a:t>th</a:t>
            </a:r>
            <a:r>
              <a:rPr lang="en-US" sz="2700" dirty="0" smtClean="0">
                <a:solidFill>
                  <a:schemeClr val="tx1"/>
                </a:solidFill>
                <a:latin typeface="Book Antiqua" pitchFamily="18" charset="0"/>
                <a:cs typeface="Arial" pitchFamily="34" charset="0"/>
              </a:rPr>
              <a:t> in the World and 5</a:t>
            </a:r>
            <a:r>
              <a:rPr lang="en-US" sz="2700" baseline="30000" dirty="0" smtClean="0">
                <a:solidFill>
                  <a:schemeClr val="tx1"/>
                </a:solidFill>
                <a:latin typeface="Book Antiqua" pitchFamily="18" charset="0"/>
                <a:cs typeface="Arial" pitchFamily="34" charset="0"/>
              </a:rPr>
              <a:t>th</a:t>
            </a:r>
            <a:r>
              <a:rPr lang="en-US" sz="2700" dirty="0" smtClean="0">
                <a:solidFill>
                  <a:schemeClr val="tx1"/>
                </a:solidFill>
                <a:latin typeface="Book Antiqua" pitchFamily="18" charset="0"/>
                <a:cs typeface="Arial" pitchFamily="34" charset="0"/>
              </a:rPr>
              <a:t> in Africa. ( 2017)</a:t>
            </a:r>
            <a:endParaRPr lang="en-US" sz="2000" dirty="0"/>
          </a:p>
        </p:txBody>
      </p:sp>
      <p:sp>
        <p:nvSpPr>
          <p:cNvPr id="6" name="Rectangle 5"/>
          <p:cNvSpPr/>
          <p:nvPr/>
        </p:nvSpPr>
        <p:spPr>
          <a:xfrm>
            <a:off x="0" y="125968"/>
            <a:ext cx="4750018" cy="369332"/>
          </a:xfrm>
          <a:prstGeom prst="rect">
            <a:avLst/>
          </a:prstGeom>
        </p:spPr>
        <p:txBody>
          <a:bodyPr wrap="none">
            <a:spAutoFit/>
          </a:bodyPr>
          <a:lstStyle/>
          <a:p>
            <a:pPr defTabSz="1219170">
              <a:buClr>
                <a:srgbClr val="595959"/>
              </a:buClr>
              <a:buSzPts val="2800"/>
              <a:defRPr/>
            </a:pPr>
            <a:r>
              <a:rPr lang="en-US" b="1" kern="0" dirty="0">
                <a:solidFill>
                  <a:srgbClr val="F15A2E"/>
                </a:solidFill>
                <a:latin typeface="D-DIN"/>
              </a:rPr>
              <a:t>INTRODUCTION TO ETHIOPIAN BRIDGES</a:t>
            </a:r>
          </a:p>
        </p:txBody>
      </p:sp>
    </p:spTree>
    <p:extLst>
      <p:ext uri="{BB962C8B-B14F-4D97-AF65-F5344CB8AC3E}">
        <p14:creationId xmlns:p14="http://schemas.microsoft.com/office/powerpoint/2010/main" val="16513134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10287000" cy="2819400"/>
          </a:xfrm>
          <a:solidFill>
            <a:schemeClr val="bg1"/>
          </a:solidFill>
        </p:spPr>
        <p:txBody>
          <a:bodyPr>
            <a:normAutofit fontScale="92500" lnSpcReduction="10000"/>
          </a:bodyPr>
          <a:lstStyle/>
          <a:p>
            <a:r>
              <a:rPr lang="en-US" dirty="0" smtClean="0">
                <a:solidFill>
                  <a:srgbClr val="008E47"/>
                </a:solidFill>
                <a:latin typeface="Book Antiqua" pitchFamily="18" charset="0"/>
              </a:rPr>
              <a:t>Due to the above mentioned facts the bridge replacement and improvement plan is not achieved as desired and the </a:t>
            </a:r>
            <a:r>
              <a:rPr lang="en-US" b="1" u="sng" dirty="0" smtClean="0">
                <a:solidFill>
                  <a:srgbClr val="008E47"/>
                </a:solidFill>
                <a:latin typeface="Book Antiqua" pitchFamily="18" charset="0"/>
              </a:rPr>
              <a:t>``Bad`` </a:t>
            </a:r>
            <a:r>
              <a:rPr lang="en-US" dirty="0" smtClean="0">
                <a:solidFill>
                  <a:srgbClr val="008E47"/>
                </a:solidFill>
                <a:latin typeface="Book Antiqua" pitchFamily="18" charset="0"/>
              </a:rPr>
              <a:t>condition remain growing. </a:t>
            </a:r>
          </a:p>
          <a:p>
            <a:r>
              <a:rPr lang="en-US" dirty="0" smtClean="0">
                <a:latin typeface="Book Antiqua" pitchFamily="18" charset="0"/>
              </a:rPr>
              <a:t>Despite that , many bridges and structures are replaced and improved </a:t>
            </a:r>
            <a:r>
              <a:rPr lang="en-US" b="1" dirty="0" smtClean="0">
                <a:latin typeface="Book Antiqua" pitchFamily="18" charset="0"/>
              </a:rPr>
              <a:t>under Road rehabilitation projects </a:t>
            </a:r>
            <a:r>
              <a:rPr lang="en-US" dirty="0" smtClean="0">
                <a:latin typeface="Book Antiqua" pitchFamily="18" charset="0"/>
              </a:rPr>
              <a:t>and Individual long bridge projects as well as new bridges are introduced along with the road network expansion. Therefore, ``Good`` condition of bridges could reach to 74% in 2016.</a:t>
            </a:r>
          </a:p>
          <a:p>
            <a:pPr marL="0" indent="0">
              <a:buNone/>
            </a:pPr>
            <a:endParaRPr lang="en-US" dirty="0"/>
          </a:p>
        </p:txBody>
      </p:sp>
      <p:sp>
        <p:nvSpPr>
          <p:cNvPr id="7" name="Rectangle 6"/>
          <p:cNvSpPr/>
          <p:nvPr/>
        </p:nvSpPr>
        <p:spPr>
          <a:xfrm>
            <a:off x="152400" y="228600"/>
            <a:ext cx="5115503" cy="369332"/>
          </a:xfrm>
          <a:prstGeom prst="rect">
            <a:avLst/>
          </a:prstGeom>
        </p:spPr>
        <p:txBody>
          <a:bodyPr wrap="none">
            <a:spAutoFit/>
          </a:bodyPr>
          <a:lstStyle/>
          <a:p>
            <a:pPr defTabSz="1219170">
              <a:buClr>
                <a:srgbClr val="595959"/>
              </a:buClr>
              <a:buSzPts val="2800"/>
              <a:defRPr/>
            </a:pPr>
            <a:r>
              <a:rPr lang="en-US" b="1" kern="0" dirty="0">
                <a:solidFill>
                  <a:srgbClr val="F15A2E"/>
                </a:solidFill>
                <a:latin typeface="Book Antiqua" panose="02040602050305030304" pitchFamily="18" charset="0"/>
              </a:rPr>
              <a:t>INTRODUCTION TO ETHIOPIAN BRIDGES</a:t>
            </a:r>
          </a:p>
        </p:txBody>
      </p:sp>
      <p:graphicFrame>
        <p:nvGraphicFramePr>
          <p:cNvPr id="8" name="Content Placeholder 7"/>
          <p:cNvGraphicFramePr>
            <a:graphicFrameLocks/>
          </p:cNvGraphicFramePr>
          <p:nvPr>
            <p:extLst>
              <p:ext uri="{D42A27DB-BD31-4B8C-83A1-F6EECF244321}">
                <p14:modId xmlns:p14="http://schemas.microsoft.com/office/powerpoint/2010/main" val="4101973498"/>
              </p:ext>
            </p:extLst>
          </p:nvPr>
        </p:nvGraphicFramePr>
        <p:xfrm>
          <a:off x="1828800" y="4038600"/>
          <a:ext cx="7391400" cy="2362200"/>
        </p:xfrm>
        <a:graphic>
          <a:graphicData uri="http://schemas.openxmlformats.org/drawingml/2006/table">
            <a:tbl>
              <a:tblPr/>
              <a:tblGrid>
                <a:gridCol w="1773071"/>
                <a:gridCol w="1310533"/>
                <a:gridCol w="1464713"/>
                <a:gridCol w="1233441"/>
                <a:gridCol w="1609642"/>
              </a:tblGrid>
              <a:tr h="382166">
                <a:tc rowSpan="2">
                  <a:txBody>
                    <a:bodyPr/>
                    <a:lstStyle/>
                    <a:p>
                      <a:pPr algn="ctr" fontAlgn="ctr"/>
                      <a:r>
                        <a:rPr lang="en-US" sz="1800" b="1" i="0" u="none" strike="noStrike" dirty="0">
                          <a:solidFill>
                            <a:schemeClr val="tx1"/>
                          </a:solidFill>
                          <a:effectLst/>
                          <a:latin typeface="Book Antiqua"/>
                        </a:rPr>
                        <a:t>Condition</a:t>
                      </a:r>
                      <a:r>
                        <a:rPr lang="en-US" sz="2000" b="1" i="0" u="none" strike="noStrike" dirty="0">
                          <a:solidFill>
                            <a:schemeClr val="tx1"/>
                          </a:solidFill>
                          <a:effectLst/>
                          <a:latin typeface="Book Antiqua"/>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4">
                  <a:txBody>
                    <a:bodyPr/>
                    <a:lstStyle/>
                    <a:p>
                      <a:pPr algn="ctr" fontAlgn="ctr"/>
                      <a:r>
                        <a:rPr lang="en-US" sz="2000" b="1" i="0" u="none" strike="noStrike" dirty="0" smtClean="0">
                          <a:solidFill>
                            <a:schemeClr val="tx1"/>
                          </a:solidFill>
                          <a:effectLst>
                            <a:outerShdw blurRad="38100" dist="38100" dir="2700000" algn="tl">
                              <a:srgbClr val="000000">
                                <a:alpha val="43137"/>
                              </a:srgbClr>
                            </a:outerShdw>
                          </a:effectLst>
                          <a:latin typeface="Book Antiqua"/>
                        </a:rPr>
                        <a:t>Major Inspection </a:t>
                      </a:r>
                      <a:r>
                        <a:rPr lang="en-US" sz="2000" b="1" i="0" u="none" strike="noStrike" dirty="0">
                          <a:solidFill>
                            <a:schemeClr val="tx1"/>
                          </a:solidFill>
                          <a:effectLst>
                            <a:outerShdw blurRad="38100" dist="38100" dir="2700000" algn="tl">
                              <a:srgbClr val="000000">
                                <a:alpha val="43137"/>
                              </a:srgbClr>
                            </a:outerShdw>
                          </a:effectLst>
                          <a:latin typeface="Book Antiqua"/>
                        </a:rPr>
                        <a:t>Year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27428">
                <a:tc vMerge="1">
                  <a:txBody>
                    <a:bodyPr/>
                    <a:lstStyle/>
                    <a:p>
                      <a:endParaRPr lang="en-US"/>
                    </a:p>
                  </a:txBody>
                  <a:tcPr/>
                </a:tc>
                <a:tc>
                  <a:txBody>
                    <a:bodyPr/>
                    <a:lstStyle/>
                    <a:p>
                      <a:pPr algn="ctr" fontAlgn="ctr"/>
                      <a:r>
                        <a:rPr lang="en-US" sz="2000" b="1" i="0" u="none" strike="noStrike" dirty="0">
                          <a:solidFill>
                            <a:schemeClr val="tx1"/>
                          </a:solidFill>
                          <a:effectLst/>
                          <a:latin typeface="Book Antiqua"/>
                        </a:rPr>
                        <a:t>2006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2000" b="1" i="0" u="none" strike="noStrike" dirty="0">
                          <a:solidFill>
                            <a:schemeClr val="tx1"/>
                          </a:solidFill>
                          <a:effectLst/>
                          <a:latin typeface="Book Antiqua"/>
                        </a:rPr>
                        <a:t>2010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2000" b="1" i="0" u="none" strike="noStrike" dirty="0">
                          <a:solidFill>
                            <a:schemeClr val="tx1"/>
                          </a:solidFill>
                          <a:effectLst/>
                          <a:latin typeface="Book Antiqua"/>
                        </a:rPr>
                        <a:t>2013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2000" b="1" i="0" u="none" strike="noStrike" dirty="0">
                          <a:solidFill>
                            <a:schemeClr val="tx1"/>
                          </a:solidFill>
                          <a:effectLst/>
                          <a:latin typeface="Book Antiqua"/>
                        </a:rPr>
                        <a:t>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7688">
                <a:tc>
                  <a:txBody>
                    <a:bodyPr/>
                    <a:lstStyle/>
                    <a:p>
                      <a:pPr algn="ctr" fontAlgn="ctr"/>
                      <a:r>
                        <a:rPr lang="en-US" sz="800" b="1" i="0" u="none" strike="noStrike" dirty="0">
                          <a:solidFill>
                            <a:srgbClr val="000000"/>
                          </a:solidFill>
                          <a:effectLst/>
                          <a:latin typeface="Book Antiqua"/>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dirty="0">
                          <a:solidFill>
                            <a:srgbClr val="000000"/>
                          </a:solidFill>
                          <a:effectLst/>
                          <a:latin typeface="Book Antiqua"/>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dirty="0">
                          <a:solidFill>
                            <a:srgbClr val="000000"/>
                          </a:solidFill>
                          <a:effectLst/>
                          <a:latin typeface="Book Antiqua"/>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dirty="0">
                          <a:solidFill>
                            <a:srgbClr val="000000"/>
                          </a:solidFill>
                          <a:effectLst/>
                          <a:latin typeface="Book Antiqua"/>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dirty="0">
                          <a:solidFill>
                            <a:srgbClr val="000000"/>
                          </a:solidFill>
                          <a:effectLst/>
                          <a:latin typeface="Book Antiqua"/>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500580">
                <a:tc>
                  <a:txBody>
                    <a:bodyPr/>
                    <a:lstStyle/>
                    <a:p>
                      <a:pPr algn="ctr" fontAlgn="b"/>
                      <a:r>
                        <a:rPr lang="en-US" sz="2000" b="1" i="0" u="none" strike="noStrike" dirty="0">
                          <a:solidFill>
                            <a:srgbClr val="000000"/>
                          </a:solidFill>
                          <a:effectLst/>
                          <a:latin typeface="Book Antiqua"/>
                        </a:rPr>
                        <a:t>Good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2000" b="1" i="0" u="none" strike="noStrike" dirty="0">
                          <a:solidFill>
                            <a:srgbClr val="000000"/>
                          </a:solidFill>
                          <a:effectLst/>
                          <a:latin typeface="Book Antiqua"/>
                        </a:rPr>
                        <a:t>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2000" b="1" i="0" u="none" strike="noStrike" dirty="0">
                          <a:solidFill>
                            <a:srgbClr val="000000"/>
                          </a:solidFill>
                          <a:effectLst/>
                          <a:latin typeface="Book Antiqua"/>
                        </a:rPr>
                        <a:t>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2000" b="1" i="0" u="none" strike="noStrike" dirty="0">
                          <a:solidFill>
                            <a:srgbClr val="000000"/>
                          </a:solidFill>
                          <a:effectLst/>
                          <a:latin typeface="Book Antiqua"/>
                        </a:rPr>
                        <a:t>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2000" b="1" i="0" u="none" strike="noStrike" dirty="0">
                          <a:solidFill>
                            <a:srgbClr val="000000"/>
                          </a:solidFill>
                          <a:effectLst/>
                          <a:latin typeface="Book Antiqua"/>
                        </a:rPr>
                        <a:t>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445861">
                <a:tc>
                  <a:txBody>
                    <a:bodyPr/>
                    <a:lstStyle/>
                    <a:p>
                      <a:pPr algn="ctr" fontAlgn="b"/>
                      <a:r>
                        <a:rPr lang="en-US" sz="2000" b="1" i="0" u="none" strike="noStrike">
                          <a:solidFill>
                            <a:srgbClr val="000000"/>
                          </a:solidFill>
                          <a:effectLst/>
                          <a:latin typeface="Book Antiqua"/>
                        </a:rPr>
                        <a:t>Fair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000" b="1" i="0" u="none" strike="noStrike">
                          <a:solidFill>
                            <a:srgbClr val="000000"/>
                          </a:solidFill>
                          <a:effectLst/>
                          <a:latin typeface="Book Antiqua"/>
                        </a:rPr>
                        <a:t>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000" b="1" i="0" u="none" strike="noStrike">
                          <a:solidFill>
                            <a:srgbClr val="000000"/>
                          </a:solidFill>
                          <a:effectLst/>
                          <a:latin typeface="Book Antiqua"/>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000" b="1" i="0" u="none" strike="noStrike" dirty="0">
                          <a:solidFill>
                            <a:srgbClr val="000000"/>
                          </a:solidFill>
                          <a:effectLst/>
                          <a:latin typeface="Book Antiqua"/>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000" b="1" i="0" u="none" strike="noStrike" dirty="0">
                          <a:solidFill>
                            <a:srgbClr val="000000"/>
                          </a:solidFill>
                          <a:effectLst/>
                          <a:latin typeface="Book Antiqua"/>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548477">
                <a:tc>
                  <a:txBody>
                    <a:bodyPr/>
                    <a:lstStyle/>
                    <a:p>
                      <a:pPr algn="ctr" fontAlgn="b"/>
                      <a:r>
                        <a:rPr lang="en-US" sz="2000" b="1" i="0" u="none" strike="noStrike" dirty="0" smtClean="0">
                          <a:solidFill>
                            <a:srgbClr val="000000"/>
                          </a:solidFill>
                          <a:effectLst/>
                          <a:latin typeface="Book Antiqua"/>
                        </a:rPr>
                        <a:t>Bad</a:t>
                      </a:r>
                      <a:endParaRPr lang="en-US" sz="2000" b="1" i="0" u="none" strike="noStrike" dirty="0">
                        <a:solidFill>
                          <a:srgbClr val="000000"/>
                        </a:solidFill>
                        <a:effectLst/>
                        <a:latin typeface="Book Antiqua"/>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2000" b="1" i="0" u="none" strike="noStrike" dirty="0">
                          <a:solidFill>
                            <a:srgbClr val="000000"/>
                          </a:solidFill>
                          <a:effectLst/>
                          <a:latin typeface="Book Antiqua"/>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2000" b="1" i="0" u="none" strike="noStrike" dirty="0">
                          <a:solidFill>
                            <a:srgbClr val="000000"/>
                          </a:solidFill>
                          <a:effectLst/>
                          <a:latin typeface="Book Antiqua"/>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2000" b="1" i="0" u="none" strike="noStrike" dirty="0">
                          <a:solidFill>
                            <a:srgbClr val="000000"/>
                          </a:solidFill>
                          <a:effectLst/>
                          <a:latin typeface="Book Antiqua"/>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2000" b="1" i="0" u="none" strike="noStrike" dirty="0">
                          <a:solidFill>
                            <a:srgbClr val="000000"/>
                          </a:solidFill>
                          <a:effectLst/>
                          <a:latin typeface="Book Antiqua"/>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r>
            </a:tbl>
          </a:graphicData>
        </a:graphic>
      </p:graphicFrame>
    </p:spTree>
    <p:extLst>
      <p:ext uri="{BB962C8B-B14F-4D97-AF65-F5344CB8AC3E}">
        <p14:creationId xmlns:p14="http://schemas.microsoft.com/office/powerpoint/2010/main" val="32998542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09600"/>
            <a:ext cx="10591800" cy="609599"/>
          </a:xfrm>
        </p:spPr>
        <p:txBody>
          <a:bodyPr/>
          <a:lstStyle/>
          <a:p>
            <a:r>
              <a:rPr lang="en-US" u="sng" dirty="0" smtClean="0">
                <a:solidFill>
                  <a:srgbClr val="009147"/>
                </a:solidFill>
              </a:rPr>
              <a:t/>
            </a:r>
            <a:br>
              <a:rPr lang="en-US" u="sng" dirty="0" smtClean="0">
                <a:solidFill>
                  <a:srgbClr val="009147"/>
                </a:solidFill>
              </a:rPr>
            </a:br>
            <a:r>
              <a:rPr lang="en-US" u="sng" dirty="0">
                <a:solidFill>
                  <a:srgbClr val="FF0000"/>
                </a:solidFill>
                <a:latin typeface="Book Antiqua" pitchFamily="18" charset="0"/>
              </a:rPr>
              <a:t>The way forward </a:t>
            </a:r>
            <a:r>
              <a:rPr lang="en-US" u="sng" dirty="0">
                <a:solidFill>
                  <a:srgbClr val="0070C0"/>
                </a:solidFill>
                <a:latin typeface="Book Antiqua" pitchFamily="18" charset="0"/>
              </a:rPr>
              <a:t>E</a:t>
            </a:r>
            <a:r>
              <a:rPr lang="en-US" sz="2800" u="sng" dirty="0" smtClean="0">
                <a:solidFill>
                  <a:srgbClr val="0070C0"/>
                </a:solidFill>
                <a:latin typeface="Book Antiqua" pitchFamily="18" charset="0"/>
              </a:rPr>
              <a:t>nhancement of Bridge asset </a:t>
            </a:r>
            <a:r>
              <a:rPr lang="en-US" sz="2800" u="sng" dirty="0" err="1" smtClean="0">
                <a:solidFill>
                  <a:srgbClr val="0070C0"/>
                </a:solidFill>
                <a:latin typeface="Book Antiqua" pitchFamily="18" charset="0"/>
              </a:rPr>
              <a:t>mgt</a:t>
            </a:r>
            <a:r>
              <a:rPr lang="en-US" sz="2800" u="sng" dirty="0" smtClean="0">
                <a:solidFill>
                  <a:srgbClr val="0070C0"/>
                </a:solidFill>
                <a:latin typeface="Book Antiqua" pitchFamily="18" charset="0"/>
              </a:rPr>
              <a:t> activities </a:t>
            </a:r>
            <a:r>
              <a:rPr lang="en-US" u="sng" dirty="0">
                <a:solidFill>
                  <a:srgbClr val="0070C0"/>
                </a:solidFill>
                <a:latin typeface="Book Antiqua" pitchFamily="18" charset="0"/>
              </a:rPr>
              <a:t/>
            </a:r>
            <a:br>
              <a:rPr lang="en-US" u="sng" dirty="0">
                <a:solidFill>
                  <a:srgbClr val="0070C0"/>
                </a:solidFill>
                <a:latin typeface="Book Antiqua" pitchFamily="18" charset="0"/>
              </a:rPr>
            </a:br>
            <a:endParaRPr lang="en-US" dirty="0">
              <a:solidFill>
                <a:srgbClr val="0070C0"/>
              </a:solidFill>
              <a:latin typeface="Book Antiqua" pitchFamily="18" charset="0"/>
            </a:endParaRPr>
          </a:p>
        </p:txBody>
      </p:sp>
      <p:sp>
        <p:nvSpPr>
          <p:cNvPr id="7" name="Rectangle 6"/>
          <p:cNvSpPr/>
          <p:nvPr/>
        </p:nvSpPr>
        <p:spPr>
          <a:xfrm>
            <a:off x="0" y="86321"/>
            <a:ext cx="5660524" cy="400110"/>
          </a:xfrm>
          <a:prstGeom prst="rect">
            <a:avLst/>
          </a:prstGeom>
        </p:spPr>
        <p:txBody>
          <a:bodyPr wrap="none">
            <a:spAutoFit/>
          </a:bodyPr>
          <a:lstStyle/>
          <a:p>
            <a:pPr defTabSz="1219170">
              <a:buClr>
                <a:srgbClr val="595959"/>
              </a:buClr>
              <a:buSzPts val="2800"/>
              <a:defRPr/>
            </a:pPr>
            <a:r>
              <a:rPr lang="en-US" sz="2000" b="1" kern="0" dirty="0">
                <a:solidFill>
                  <a:srgbClr val="F15A2E"/>
                </a:solidFill>
                <a:latin typeface="Book Antiqua" panose="02040602050305030304" pitchFamily="18" charset="0"/>
              </a:rPr>
              <a:t>INTRODUCTION TO ETHIOPIAN BRIDGES</a:t>
            </a:r>
          </a:p>
        </p:txBody>
      </p:sp>
      <p:sp>
        <p:nvSpPr>
          <p:cNvPr id="8" name="Content Placeholder 3"/>
          <p:cNvSpPr>
            <a:spLocks noGrp="1"/>
          </p:cNvSpPr>
          <p:nvPr>
            <p:ph sz="half" idx="2"/>
          </p:nvPr>
        </p:nvSpPr>
        <p:spPr>
          <a:xfrm>
            <a:off x="304800" y="1066800"/>
            <a:ext cx="11582400" cy="5715000"/>
          </a:xfrm>
        </p:spPr>
        <p:txBody>
          <a:bodyPr>
            <a:normAutofit lnSpcReduction="10000"/>
          </a:bodyPr>
          <a:lstStyle/>
          <a:p>
            <a:pPr marL="457200" lvl="1" indent="0">
              <a:buNone/>
            </a:pPr>
            <a:endParaRPr lang="en-US" b="1" dirty="0" smtClean="0"/>
          </a:p>
          <a:p>
            <a:r>
              <a:rPr lang="en-US" dirty="0">
                <a:latin typeface="Book Antiqua" pitchFamily="18" charset="0"/>
              </a:rPr>
              <a:t>Upgrade the existing Bridge Management System ( BMS ) to web-based application to easily access </a:t>
            </a:r>
            <a:r>
              <a:rPr lang="en-US" dirty="0" smtClean="0">
                <a:latin typeface="Book Antiqua" pitchFamily="18" charset="0"/>
              </a:rPr>
              <a:t>the </a:t>
            </a:r>
            <a:r>
              <a:rPr lang="en-US" dirty="0">
                <a:latin typeface="Book Antiqua" pitchFamily="18" charset="0"/>
              </a:rPr>
              <a:t>updated information </a:t>
            </a:r>
            <a:r>
              <a:rPr lang="en-US" dirty="0" smtClean="0">
                <a:latin typeface="Book Antiqua" pitchFamily="18" charset="0"/>
              </a:rPr>
              <a:t>and minimize </a:t>
            </a:r>
            <a:r>
              <a:rPr lang="en-US" dirty="0">
                <a:latin typeface="Book Antiqua" pitchFamily="18" charset="0"/>
              </a:rPr>
              <a:t>the data entry </a:t>
            </a:r>
            <a:r>
              <a:rPr lang="en-US" dirty="0" smtClean="0">
                <a:latin typeface="Book Antiqua" pitchFamily="18" charset="0"/>
              </a:rPr>
              <a:t>errors, </a:t>
            </a:r>
            <a:endParaRPr lang="en-US" dirty="0">
              <a:latin typeface="Book Antiqua" pitchFamily="18" charset="0"/>
            </a:endParaRPr>
          </a:p>
          <a:p>
            <a:r>
              <a:rPr lang="en-US" dirty="0" smtClean="0">
                <a:solidFill>
                  <a:srgbClr val="008E47"/>
                </a:solidFill>
                <a:latin typeface="Book Antiqua" panose="02040602050305030304" pitchFamily="18" charset="0"/>
              </a:rPr>
              <a:t>Revise the Bridge Improvement master plan and </a:t>
            </a:r>
            <a:r>
              <a:rPr lang="en-US" dirty="0">
                <a:solidFill>
                  <a:srgbClr val="008E47"/>
                </a:solidFill>
                <a:latin typeface="Book Antiqua" panose="02040602050305030304" pitchFamily="18" charset="0"/>
              </a:rPr>
              <a:t>Continue Prioritization of bridges for </a:t>
            </a:r>
            <a:r>
              <a:rPr lang="en-US" dirty="0" smtClean="0">
                <a:solidFill>
                  <a:srgbClr val="008E47"/>
                </a:solidFill>
                <a:latin typeface="Book Antiqua" panose="02040602050305030304" pitchFamily="18" charset="0"/>
              </a:rPr>
              <a:t>intervention,</a:t>
            </a:r>
          </a:p>
          <a:p>
            <a:r>
              <a:rPr lang="en-US" dirty="0" smtClean="0">
                <a:latin typeface="Book Antiqua" panose="02040602050305030304" pitchFamily="18" charset="0"/>
              </a:rPr>
              <a:t>Support Engineering Procurement and Design directorates in formulation and implementation of bridge projects,</a:t>
            </a:r>
          </a:p>
          <a:p>
            <a:r>
              <a:rPr lang="en-US" dirty="0">
                <a:solidFill>
                  <a:srgbClr val="009146"/>
                </a:solidFill>
                <a:latin typeface="Book Antiqua" pitchFamily="18" charset="0"/>
              </a:rPr>
              <a:t>Continue conducting bridge inspection and inventory works as well </a:t>
            </a:r>
            <a:r>
              <a:rPr lang="en-US" dirty="0" smtClean="0">
                <a:solidFill>
                  <a:srgbClr val="009146"/>
                </a:solidFill>
                <a:latin typeface="Book Antiqua" pitchFamily="18" charset="0"/>
              </a:rPr>
              <a:t>as enhance bridge </a:t>
            </a:r>
            <a:r>
              <a:rPr lang="en-US" dirty="0">
                <a:solidFill>
                  <a:srgbClr val="009146"/>
                </a:solidFill>
                <a:latin typeface="Book Antiqua" panose="02040602050305030304" pitchFamily="18" charset="0"/>
              </a:rPr>
              <a:t>inspection </a:t>
            </a:r>
            <a:r>
              <a:rPr lang="en-US" dirty="0" smtClean="0">
                <a:solidFill>
                  <a:srgbClr val="009146"/>
                </a:solidFill>
                <a:latin typeface="Book Antiqua" panose="02040602050305030304" pitchFamily="18" charset="0"/>
              </a:rPr>
              <a:t>methods ( drones ,scoopers and other tools) </a:t>
            </a:r>
            <a:endParaRPr lang="en-US" dirty="0">
              <a:solidFill>
                <a:srgbClr val="009146"/>
              </a:solidFill>
              <a:latin typeface="Book Antiqua" panose="02040602050305030304" pitchFamily="18" charset="0"/>
            </a:endParaRPr>
          </a:p>
          <a:p>
            <a:r>
              <a:rPr lang="en-US" dirty="0" smtClean="0">
                <a:latin typeface="Book Antiqua" panose="02040602050305030304" pitchFamily="18" charset="0"/>
              </a:rPr>
              <a:t>Intensify recently started bridge rating and evaluation activities for in </a:t>
            </a:r>
            <a:r>
              <a:rPr lang="en-US" dirty="0">
                <a:latin typeface="Book Antiqua" panose="02040602050305030304" pitchFamily="18" charset="0"/>
              </a:rPr>
              <a:t>service Bridges </a:t>
            </a:r>
            <a:r>
              <a:rPr lang="en-US" dirty="0" smtClean="0">
                <a:latin typeface="Book Antiqua" panose="02040602050305030304" pitchFamily="18" charset="0"/>
              </a:rPr>
              <a:t>, ( use rating software, load and impact measuring tools, </a:t>
            </a:r>
            <a:r>
              <a:rPr lang="en-US" dirty="0" err="1" smtClean="0">
                <a:latin typeface="Book Antiqua" panose="02040602050305030304" pitchFamily="18" charset="0"/>
              </a:rPr>
              <a:t>etc</a:t>
            </a:r>
            <a:r>
              <a:rPr lang="en-US" dirty="0" smtClean="0">
                <a:latin typeface="Book Antiqua" panose="02040602050305030304" pitchFamily="18" charset="0"/>
              </a:rPr>
              <a:t>) </a:t>
            </a:r>
            <a:endParaRPr lang="en-US" dirty="0">
              <a:latin typeface="Book Antiqua" panose="02040602050305030304" pitchFamily="18" charset="0"/>
            </a:endParaRPr>
          </a:p>
          <a:p>
            <a:r>
              <a:rPr lang="en-US" dirty="0" smtClean="0">
                <a:solidFill>
                  <a:srgbClr val="008E47"/>
                </a:solidFill>
                <a:latin typeface="Book Antiqua" panose="02040602050305030304" pitchFamily="18" charset="0"/>
              </a:rPr>
              <a:t>Upgrade Bridge </a:t>
            </a:r>
            <a:r>
              <a:rPr lang="en-US" dirty="0">
                <a:solidFill>
                  <a:srgbClr val="008E47"/>
                </a:solidFill>
                <a:latin typeface="Book Antiqua" panose="02040602050305030304" pitchFamily="18" charset="0"/>
              </a:rPr>
              <a:t>asset value determination </a:t>
            </a:r>
            <a:r>
              <a:rPr lang="en-US" dirty="0" smtClean="0">
                <a:solidFill>
                  <a:srgbClr val="008E47"/>
                </a:solidFill>
                <a:latin typeface="Book Antiqua" panose="02040602050305030304" pitchFamily="18" charset="0"/>
              </a:rPr>
              <a:t>activities,</a:t>
            </a:r>
          </a:p>
          <a:p>
            <a:pPr lvl="1"/>
            <a:endParaRPr lang="en-US" b="1" dirty="0"/>
          </a:p>
        </p:txBody>
      </p:sp>
    </p:spTree>
    <p:extLst>
      <p:ext uri="{BB962C8B-B14F-4D97-AF65-F5344CB8AC3E}">
        <p14:creationId xmlns:p14="http://schemas.microsoft.com/office/powerpoint/2010/main" val="12162167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0"/>
            <a:ext cx="10591800" cy="609599"/>
          </a:xfrm>
        </p:spPr>
        <p:txBody>
          <a:bodyPr/>
          <a:lstStyle/>
          <a:p>
            <a:r>
              <a:rPr lang="en-US" u="sng" dirty="0" smtClean="0">
                <a:solidFill>
                  <a:srgbClr val="009147"/>
                </a:solidFill>
              </a:rPr>
              <a:t/>
            </a:r>
            <a:br>
              <a:rPr lang="en-US" u="sng" dirty="0" smtClean="0">
                <a:solidFill>
                  <a:srgbClr val="009147"/>
                </a:solidFill>
              </a:rPr>
            </a:br>
            <a:r>
              <a:rPr lang="en-US" u="sng" dirty="0">
                <a:solidFill>
                  <a:srgbClr val="FF0000"/>
                </a:solidFill>
                <a:latin typeface="Book Antiqua" pitchFamily="18" charset="0"/>
              </a:rPr>
              <a:t>The way forward </a:t>
            </a:r>
            <a:r>
              <a:rPr lang="en-US" u="sng" dirty="0">
                <a:solidFill>
                  <a:srgbClr val="0070C0"/>
                </a:solidFill>
                <a:latin typeface="Book Antiqua" pitchFamily="18" charset="0"/>
              </a:rPr>
              <a:t>E</a:t>
            </a:r>
            <a:r>
              <a:rPr lang="en-US" sz="2800" u="sng" dirty="0" smtClean="0">
                <a:solidFill>
                  <a:srgbClr val="0070C0"/>
                </a:solidFill>
                <a:latin typeface="Book Antiqua" pitchFamily="18" charset="0"/>
              </a:rPr>
              <a:t>nhancement of Bridge asset </a:t>
            </a:r>
            <a:r>
              <a:rPr lang="en-US" sz="2800" u="sng" dirty="0" err="1" smtClean="0">
                <a:solidFill>
                  <a:srgbClr val="0070C0"/>
                </a:solidFill>
                <a:latin typeface="Book Antiqua" pitchFamily="18" charset="0"/>
              </a:rPr>
              <a:t>mgt</a:t>
            </a:r>
            <a:r>
              <a:rPr lang="en-US" sz="2800" u="sng" dirty="0" smtClean="0">
                <a:solidFill>
                  <a:srgbClr val="0070C0"/>
                </a:solidFill>
                <a:latin typeface="Book Antiqua" pitchFamily="18" charset="0"/>
              </a:rPr>
              <a:t> activities  </a:t>
            </a:r>
            <a:r>
              <a:rPr lang="en-US" u="sng" dirty="0">
                <a:solidFill>
                  <a:srgbClr val="0070C0"/>
                </a:solidFill>
                <a:latin typeface="Book Antiqua" pitchFamily="18" charset="0"/>
              </a:rPr>
              <a:t/>
            </a:r>
            <a:br>
              <a:rPr lang="en-US" u="sng" dirty="0">
                <a:solidFill>
                  <a:srgbClr val="0070C0"/>
                </a:solidFill>
                <a:latin typeface="Book Antiqua" pitchFamily="18" charset="0"/>
              </a:rPr>
            </a:br>
            <a:endParaRPr lang="en-US" dirty="0">
              <a:solidFill>
                <a:srgbClr val="0070C0"/>
              </a:solidFill>
              <a:latin typeface="Book Antiqua" pitchFamily="18" charset="0"/>
            </a:endParaRPr>
          </a:p>
        </p:txBody>
      </p:sp>
      <p:sp>
        <p:nvSpPr>
          <p:cNvPr id="7" name="Rectangle 6"/>
          <p:cNvSpPr/>
          <p:nvPr/>
        </p:nvSpPr>
        <p:spPr>
          <a:xfrm>
            <a:off x="0" y="86321"/>
            <a:ext cx="5660524" cy="400110"/>
          </a:xfrm>
          <a:prstGeom prst="rect">
            <a:avLst/>
          </a:prstGeom>
        </p:spPr>
        <p:txBody>
          <a:bodyPr wrap="none">
            <a:spAutoFit/>
          </a:bodyPr>
          <a:lstStyle/>
          <a:p>
            <a:pPr defTabSz="1219170">
              <a:buClr>
                <a:srgbClr val="595959"/>
              </a:buClr>
              <a:buSzPts val="2800"/>
              <a:defRPr/>
            </a:pPr>
            <a:r>
              <a:rPr lang="en-US" sz="2000" b="1" kern="0" dirty="0">
                <a:solidFill>
                  <a:srgbClr val="F15A2E"/>
                </a:solidFill>
                <a:latin typeface="Book Antiqua" panose="02040602050305030304" pitchFamily="18" charset="0"/>
              </a:rPr>
              <a:t>INTRODUCTION TO ETHIOPIAN BRIDGES</a:t>
            </a:r>
          </a:p>
        </p:txBody>
      </p:sp>
      <p:sp>
        <p:nvSpPr>
          <p:cNvPr id="8" name="Content Placeholder 3"/>
          <p:cNvSpPr>
            <a:spLocks noGrp="1"/>
          </p:cNvSpPr>
          <p:nvPr>
            <p:ph sz="half" idx="2"/>
          </p:nvPr>
        </p:nvSpPr>
        <p:spPr>
          <a:xfrm>
            <a:off x="304800" y="1066800"/>
            <a:ext cx="11582400" cy="5715000"/>
          </a:xfrm>
        </p:spPr>
        <p:txBody>
          <a:bodyPr>
            <a:normAutofit fontScale="92500" lnSpcReduction="10000"/>
          </a:bodyPr>
          <a:lstStyle/>
          <a:p>
            <a:pPr lvl="1"/>
            <a:endParaRPr lang="en-US" b="1" dirty="0" smtClean="0"/>
          </a:p>
          <a:p>
            <a:r>
              <a:rPr lang="en-US" dirty="0" smtClean="0">
                <a:latin typeface="Book Antiqua" panose="02040602050305030304" pitchFamily="18" charset="0"/>
              </a:rPr>
              <a:t>Continue capacity building works for ERA Branch offices. Establish bridge </a:t>
            </a:r>
            <a:r>
              <a:rPr lang="en-US" dirty="0" err="1" smtClean="0">
                <a:latin typeface="Book Antiqua" panose="02040602050305030304" pitchFamily="18" charset="0"/>
              </a:rPr>
              <a:t>mgt</a:t>
            </a:r>
            <a:r>
              <a:rPr lang="en-US" dirty="0" smtClean="0">
                <a:latin typeface="Book Antiqua" panose="02040602050305030304" pitchFamily="18" charset="0"/>
              </a:rPr>
              <a:t> Units ,</a:t>
            </a:r>
          </a:p>
          <a:p>
            <a:r>
              <a:rPr lang="en-US" dirty="0" smtClean="0">
                <a:solidFill>
                  <a:srgbClr val="008E47"/>
                </a:solidFill>
                <a:latin typeface="Book Antiqua" panose="02040602050305030304" pitchFamily="18" charset="0"/>
              </a:rPr>
              <a:t>Continue insisting the concerned ERA </a:t>
            </a:r>
            <a:r>
              <a:rPr lang="en-US" dirty="0" err="1" smtClean="0">
                <a:solidFill>
                  <a:srgbClr val="008E47"/>
                </a:solidFill>
                <a:latin typeface="Book Antiqua" panose="02040602050305030304" pitchFamily="18" charset="0"/>
              </a:rPr>
              <a:t>mgt</a:t>
            </a:r>
            <a:r>
              <a:rPr lang="en-US" dirty="0" smtClean="0">
                <a:solidFill>
                  <a:srgbClr val="008E47"/>
                </a:solidFill>
                <a:latin typeface="Book Antiqua" panose="02040602050305030304" pitchFamily="18" charset="0"/>
              </a:rPr>
              <a:t> and Government bodies for formation of specialized contractors for bridge construction and repair works,</a:t>
            </a:r>
            <a:endParaRPr lang="en-US" dirty="0">
              <a:solidFill>
                <a:srgbClr val="008E47"/>
              </a:solidFill>
              <a:latin typeface="Book Antiqua" panose="02040602050305030304" pitchFamily="18" charset="0"/>
            </a:endParaRPr>
          </a:p>
          <a:p>
            <a:r>
              <a:rPr lang="en-US" dirty="0">
                <a:latin typeface="Book Antiqua" panose="02040602050305030304" pitchFamily="18" charset="0"/>
              </a:rPr>
              <a:t>Conduct wide range studies in climate change impacts on bridge </a:t>
            </a:r>
            <a:r>
              <a:rPr lang="en-US" dirty="0" smtClean="0">
                <a:latin typeface="Book Antiqua" panose="02040602050305030304" pitchFamily="18" charset="0"/>
              </a:rPr>
              <a:t>structures and work on other better asset management suggestions,</a:t>
            </a:r>
          </a:p>
          <a:p>
            <a:r>
              <a:rPr lang="en-US" dirty="0" smtClean="0">
                <a:solidFill>
                  <a:srgbClr val="008E47"/>
                </a:solidFill>
                <a:latin typeface="Book Antiqua" panose="02040602050305030304" pitchFamily="18" charset="0"/>
              </a:rPr>
              <a:t>Work with supporting international partners to enhance the bridge asset </a:t>
            </a:r>
            <a:r>
              <a:rPr lang="en-US" dirty="0" err="1" smtClean="0">
                <a:solidFill>
                  <a:srgbClr val="008E47"/>
                </a:solidFill>
                <a:latin typeface="Book Antiqua" panose="02040602050305030304" pitchFamily="18" charset="0"/>
              </a:rPr>
              <a:t>mgt</a:t>
            </a:r>
            <a:r>
              <a:rPr lang="en-US" dirty="0" smtClean="0">
                <a:solidFill>
                  <a:srgbClr val="008E47"/>
                </a:solidFill>
                <a:latin typeface="Book Antiqua" panose="02040602050305030304" pitchFamily="18" charset="0"/>
              </a:rPr>
              <a:t> works ( Volunteers and TA projects) ,</a:t>
            </a:r>
          </a:p>
          <a:p>
            <a:r>
              <a:rPr lang="en-US" dirty="0" smtClean="0">
                <a:latin typeface="Book Antiqua" panose="02040602050305030304" pitchFamily="18" charset="0"/>
              </a:rPr>
              <a:t>Finalize </a:t>
            </a:r>
            <a:r>
              <a:rPr lang="en-US" dirty="0">
                <a:latin typeface="Book Antiqua" panose="02040602050305030304" pitchFamily="18" charset="0"/>
              </a:rPr>
              <a:t>BRICES </a:t>
            </a:r>
            <a:r>
              <a:rPr lang="en-US" dirty="0" smtClean="0">
                <a:latin typeface="Book Antiqua" panose="02040602050305030304" pitchFamily="18" charset="0"/>
              </a:rPr>
              <a:t>software for bridge construction cost estimation,</a:t>
            </a:r>
            <a:endParaRPr lang="en-US" dirty="0">
              <a:latin typeface="Book Antiqua" panose="02040602050305030304" pitchFamily="18" charset="0"/>
            </a:endParaRPr>
          </a:p>
          <a:p>
            <a:r>
              <a:rPr lang="en-US" dirty="0" smtClean="0">
                <a:solidFill>
                  <a:srgbClr val="008E47"/>
                </a:solidFill>
                <a:latin typeface="Book Antiqua" panose="02040602050305030304" pitchFamily="18" charset="0"/>
              </a:rPr>
              <a:t>Continue promoting ERA`s activities in bridge field by using ERA magazine, webpage, conferences and other available medias as well as work to introduce ERA in international associations like PIARC and IRF.</a:t>
            </a:r>
            <a:endParaRPr lang="en-US" dirty="0">
              <a:solidFill>
                <a:srgbClr val="008E47"/>
              </a:solidFill>
              <a:latin typeface="Book Antiqua" panose="02040602050305030304" pitchFamily="18" charset="0"/>
            </a:endParaRPr>
          </a:p>
          <a:p>
            <a:pPr lvl="1"/>
            <a:endParaRPr lang="en-US" b="1" dirty="0" smtClean="0">
              <a:solidFill>
                <a:srgbClr val="008E47"/>
              </a:solidFill>
            </a:endParaRPr>
          </a:p>
          <a:p>
            <a:pPr lvl="1"/>
            <a:endParaRPr lang="en-US" b="1" dirty="0"/>
          </a:p>
        </p:txBody>
      </p:sp>
    </p:spTree>
    <p:extLst>
      <p:ext uri="{BB962C8B-B14F-4D97-AF65-F5344CB8AC3E}">
        <p14:creationId xmlns:p14="http://schemas.microsoft.com/office/powerpoint/2010/main" val="3838378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86321"/>
            <a:ext cx="5660524" cy="400110"/>
          </a:xfrm>
          <a:prstGeom prst="rect">
            <a:avLst/>
          </a:prstGeom>
        </p:spPr>
        <p:txBody>
          <a:bodyPr wrap="none">
            <a:spAutoFit/>
          </a:bodyPr>
          <a:lstStyle/>
          <a:p>
            <a:pPr defTabSz="1219170">
              <a:buClr>
                <a:srgbClr val="595959"/>
              </a:buClr>
              <a:buSzPts val="2800"/>
              <a:defRPr/>
            </a:pPr>
            <a:r>
              <a:rPr lang="en-US" sz="2000" b="1" kern="0" dirty="0">
                <a:solidFill>
                  <a:srgbClr val="F15A2E"/>
                </a:solidFill>
                <a:latin typeface="Book Antiqua" panose="02040602050305030304" pitchFamily="18" charset="0"/>
              </a:rPr>
              <a:t>INTRODUCTION TO ETHIOPIAN BRIDGES</a:t>
            </a:r>
          </a:p>
        </p:txBody>
      </p:sp>
      <p:sp>
        <p:nvSpPr>
          <p:cNvPr id="6" name="Rectangle 5"/>
          <p:cNvSpPr/>
          <p:nvPr/>
        </p:nvSpPr>
        <p:spPr>
          <a:xfrm>
            <a:off x="212224" y="609600"/>
            <a:ext cx="10896600" cy="1077218"/>
          </a:xfrm>
          <a:prstGeom prst="rect">
            <a:avLst/>
          </a:prstGeom>
        </p:spPr>
        <p:txBody>
          <a:bodyPr wrap="square">
            <a:spAutoFit/>
          </a:bodyPr>
          <a:lstStyle/>
          <a:p>
            <a:r>
              <a:rPr lang="en-US" sz="3200" i="1" u="sng" dirty="0">
                <a:solidFill>
                  <a:srgbClr val="009147"/>
                </a:solidFill>
                <a:latin typeface="Book Antiqua" panose="02040602050305030304" pitchFamily="18" charset="0"/>
              </a:rPr>
              <a:t>Revise the Bridge Improvement master </a:t>
            </a:r>
            <a:r>
              <a:rPr lang="en-US" sz="3200" i="1" u="sng" dirty="0" smtClean="0">
                <a:solidFill>
                  <a:srgbClr val="009147"/>
                </a:solidFill>
                <a:latin typeface="Book Antiqua" panose="02040602050305030304" pitchFamily="18" charset="0"/>
              </a:rPr>
              <a:t>plan  and</a:t>
            </a:r>
            <a:endParaRPr lang="en-US" sz="3200" i="1" u="sng" dirty="0">
              <a:solidFill>
                <a:srgbClr val="009147"/>
              </a:solidFill>
              <a:latin typeface="Book Antiqua" panose="02040602050305030304" pitchFamily="18" charset="0"/>
            </a:endParaRPr>
          </a:p>
          <a:p>
            <a:r>
              <a:rPr lang="en-US" sz="3200" i="1" u="sng" dirty="0">
                <a:solidFill>
                  <a:srgbClr val="009147"/>
                </a:solidFill>
                <a:latin typeface="Book Antiqua" panose="02040602050305030304" pitchFamily="18" charset="0"/>
              </a:rPr>
              <a:t>Continue Prioritization of bridges for intervention</a:t>
            </a:r>
            <a:endParaRPr lang="en-US" sz="3200" i="1" u="sng" dirty="0">
              <a:solidFill>
                <a:srgbClr val="009147"/>
              </a:solidFill>
            </a:endParaRPr>
          </a:p>
        </p:txBody>
      </p:sp>
      <p:graphicFrame>
        <p:nvGraphicFramePr>
          <p:cNvPr id="9" name="Content Placeholder 4"/>
          <p:cNvGraphicFramePr>
            <a:graphicFrameLocks noGrp="1"/>
          </p:cNvGraphicFramePr>
          <p:nvPr>
            <p:ph sz="half" idx="2"/>
            <p:extLst>
              <p:ext uri="{D42A27DB-BD31-4B8C-83A1-F6EECF244321}">
                <p14:modId xmlns:p14="http://schemas.microsoft.com/office/powerpoint/2010/main" val="389336956"/>
              </p:ext>
            </p:extLst>
          </p:nvPr>
        </p:nvGraphicFramePr>
        <p:xfrm>
          <a:off x="43949" y="1809987"/>
          <a:ext cx="5616575" cy="3903663"/>
        </p:xfrm>
        <a:graphic>
          <a:graphicData uri="http://schemas.openxmlformats.org/drawingml/2006/chart">
            <c:chart xmlns:c="http://schemas.openxmlformats.org/drawingml/2006/chart" xmlns:r="http://schemas.openxmlformats.org/officeDocument/2006/relationships" r:id="rId2"/>
          </a:graphicData>
        </a:graphic>
      </p:graphicFrame>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6359" y="1250563"/>
            <a:ext cx="3632451" cy="284329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0" y="3886200"/>
            <a:ext cx="3962400" cy="2735997"/>
          </a:xfrm>
          <a:prstGeom prst="rect">
            <a:avLst/>
          </a:prstGeom>
        </p:spPr>
      </p:pic>
      <p:sp>
        <p:nvSpPr>
          <p:cNvPr id="7" name="Rectangle 6"/>
          <p:cNvSpPr/>
          <p:nvPr/>
        </p:nvSpPr>
        <p:spPr>
          <a:xfrm>
            <a:off x="212224" y="5791200"/>
            <a:ext cx="5181600" cy="830997"/>
          </a:xfrm>
          <a:prstGeom prst="rect">
            <a:avLst/>
          </a:prstGeom>
        </p:spPr>
        <p:txBody>
          <a:bodyPr wrap="square">
            <a:spAutoFit/>
          </a:bodyPr>
          <a:lstStyle/>
          <a:p>
            <a:r>
              <a:rPr lang="en-US" sz="2400" b="1" i="1" u="sng" dirty="0" smtClean="0">
                <a:solidFill>
                  <a:srgbClr val="FF0000"/>
                </a:solidFill>
                <a:latin typeface="Book Antiqua" panose="02040602050305030304" pitchFamily="18" charset="0"/>
              </a:rPr>
              <a:t>Bridge performance Indicator due to lack of timely repair</a:t>
            </a:r>
            <a:endParaRPr lang="en-US" sz="2400" b="1" i="1" u="sng" dirty="0">
              <a:solidFill>
                <a:srgbClr val="FF0000"/>
              </a:solidFill>
            </a:endParaRPr>
          </a:p>
        </p:txBody>
      </p:sp>
    </p:spTree>
    <p:extLst>
      <p:ext uri="{BB962C8B-B14F-4D97-AF65-F5344CB8AC3E}">
        <p14:creationId xmlns:p14="http://schemas.microsoft.com/office/powerpoint/2010/main" val="22923946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685800"/>
            <a:ext cx="6016082" cy="591709"/>
          </a:xfrm>
        </p:spPr>
        <p:txBody>
          <a:bodyPr>
            <a:normAutofit/>
          </a:bodyPr>
          <a:lstStyle/>
          <a:p>
            <a:r>
              <a:rPr lang="en-US" u="sng" dirty="0" smtClean="0">
                <a:latin typeface="Book Antiqua" panose="02040602050305030304" pitchFamily="18" charset="0"/>
              </a:rPr>
              <a:t>Replacement of an Old Arch bridges</a:t>
            </a:r>
            <a:endParaRPr lang="en-US" u="sng" dirty="0">
              <a:latin typeface="Book Antiqua" panose="02040602050305030304" pitchFamily="18" charset="0"/>
            </a:endParaRPr>
          </a:p>
        </p:txBody>
      </p:sp>
      <p:sp>
        <p:nvSpPr>
          <p:cNvPr id="7" name="Content Placeholder 2"/>
          <p:cNvSpPr>
            <a:spLocks noGrp="1"/>
          </p:cNvSpPr>
          <p:nvPr>
            <p:ph idx="1"/>
          </p:nvPr>
        </p:nvSpPr>
        <p:spPr>
          <a:xfrm>
            <a:off x="381000" y="1318167"/>
            <a:ext cx="8073483" cy="1434790"/>
          </a:xfrm>
        </p:spPr>
        <p:txBody>
          <a:bodyPr>
            <a:normAutofit/>
          </a:bodyPr>
          <a:lstStyle/>
          <a:p>
            <a:pPr marL="0" indent="0">
              <a:buNone/>
            </a:pPr>
            <a:r>
              <a:rPr lang="en-US" b="1" dirty="0" smtClean="0">
                <a:solidFill>
                  <a:srgbClr val="00B050"/>
                </a:solidFill>
                <a:latin typeface="Book Antiqua" pitchFamily="18" charset="0"/>
              </a:rPr>
              <a:t>Many old Masonry bridges are being replaced based on the BMS top priority set up due to aging , under capacity to the current traffic load, sudden collapse in rainy season, being located at sharp curves , </a:t>
            </a:r>
            <a:r>
              <a:rPr lang="en-US" b="1" dirty="0" err="1" smtClean="0">
                <a:solidFill>
                  <a:srgbClr val="00B050"/>
                </a:solidFill>
                <a:latin typeface="Book Antiqua" pitchFamily="18" charset="0"/>
              </a:rPr>
              <a:t>etc</a:t>
            </a:r>
            <a:endParaRPr lang="en-US" b="1" dirty="0">
              <a:solidFill>
                <a:srgbClr val="00B050"/>
              </a:solidFill>
              <a:latin typeface="Book Antiqua" pitchFamily="18" charset="0"/>
            </a:endParaRPr>
          </a:p>
        </p:txBody>
      </p:sp>
      <p:graphicFrame>
        <p:nvGraphicFramePr>
          <p:cNvPr id="8" name="Chart 7"/>
          <p:cNvGraphicFramePr/>
          <p:nvPr>
            <p:extLst>
              <p:ext uri="{D42A27DB-BD31-4B8C-83A1-F6EECF244321}">
                <p14:modId xmlns:p14="http://schemas.microsoft.com/office/powerpoint/2010/main" val="262384511"/>
              </p:ext>
            </p:extLst>
          </p:nvPr>
        </p:nvGraphicFramePr>
        <p:xfrm>
          <a:off x="304800" y="2971800"/>
          <a:ext cx="5791200" cy="3185477"/>
        </p:xfrm>
        <a:graphic>
          <a:graphicData uri="http://schemas.openxmlformats.org/drawingml/2006/chart">
            <c:chart xmlns:c="http://schemas.openxmlformats.org/drawingml/2006/chart" xmlns:r="http://schemas.openxmlformats.org/officeDocument/2006/relationships" r:id="rId2"/>
          </a:graphicData>
        </a:graphic>
      </p:graphicFrame>
      <p:sp>
        <p:nvSpPr>
          <p:cNvPr id="11" name="Content Placeholder 2"/>
          <p:cNvSpPr>
            <a:spLocks noGrp="1"/>
          </p:cNvSpPr>
          <p:nvPr>
            <p:ph idx="1"/>
          </p:nvPr>
        </p:nvSpPr>
        <p:spPr>
          <a:xfrm>
            <a:off x="1340004" y="6172200"/>
            <a:ext cx="4451195" cy="457200"/>
          </a:xfrm>
        </p:spPr>
        <p:txBody>
          <a:bodyPr>
            <a:normAutofit fontScale="70000" lnSpcReduction="20000"/>
          </a:bodyPr>
          <a:lstStyle/>
          <a:p>
            <a:pPr marL="0" indent="0">
              <a:buNone/>
            </a:pPr>
            <a:r>
              <a:rPr lang="en-US" b="1" dirty="0" smtClean="0">
                <a:solidFill>
                  <a:srgbClr val="00B050"/>
                </a:solidFill>
              </a:rPr>
              <a:t>21%       From the total stock            8%</a:t>
            </a:r>
            <a:endParaRPr lang="en-US" b="1" dirty="0">
              <a:solidFill>
                <a:srgbClr val="00B050"/>
              </a:solidFill>
            </a:endParaRPr>
          </a:p>
        </p:txBody>
      </p:sp>
      <p:pic>
        <p:nvPicPr>
          <p:cNvPr id="12" name="Picture 11" descr="C:\ERA-BMS\BridgeFiles\Alemgena\Debre Birhan\Debrebirhan-Gudoberet\A2-2-029(Gole Wenz(Tosign amba)\Out Let View.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9200" y="1530505"/>
            <a:ext cx="3352800" cy="2431895"/>
          </a:xfrm>
          <a:prstGeom prst="rect">
            <a:avLst/>
          </a:prstGeom>
          <a:noFill/>
          <a:ln>
            <a:noFill/>
          </a:ln>
        </p:spPr>
      </p:pic>
      <p:pic>
        <p:nvPicPr>
          <p:cNvPr id="13" name="Picture 12" descr="C:\ERA-BMS\BridgeFiles\Alemgena\Debre Birhan\Debrebirhan-Gudoberet\A2-2-029(Gole Wenz(Tosign amba)\In Let View.JPG"/>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839200" y="4038599"/>
            <a:ext cx="3352800" cy="2676525"/>
          </a:xfrm>
          <a:prstGeom prst="rect">
            <a:avLst/>
          </a:prstGeom>
          <a:noFill/>
          <a:ln>
            <a:noFill/>
          </a:ln>
        </p:spPr>
      </p:pic>
      <p:sp>
        <p:nvSpPr>
          <p:cNvPr id="14" name="Rectangle 13"/>
          <p:cNvSpPr/>
          <p:nvPr/>
        </p:nvSpPr>
        <p:spPr>
          <a:xfrm>
            <a:off x="0" y="86321"/>
            <a:ext cx="5660524" cy="400110"/>
          </a:xfrm>
          <a:prstGeom prst="rect">
            <a:avLst/>
          </a:prstGeom>
        </p:spPr>
        <p:txBody>
          <a:bodyPr wrap="none">
            <a:spAutoFit/>
          </a:bodyPr>
          <a:lstStyle/>
          <a:p>
            <a:pPr defTabSz="1219170">
              <a:buClr>
                <a:srgbClr val="595959"/>
              </a:buClr>
              <a:buSzPts val="2800"/>
              <a:defRPr/>
            </a:pPr>
            <a:r>
              <a:rPr lang="en-US" sz="2000" b="1" kern="0" dirty="0">
                <a:solidFill>
                  <a:srgbClr val="F15A2E"/>
                </a:solidFill>
                <a:latin typeface="Book Antiqua" panose="02040602050305030304" pitchFamily="18" charset="0"/>
              </a:rPr>
              <a:t>INTRODUCTION TO ETHIOPIAN BRIDGES</a:t>
            </a:r>
          </a:p>
        </p:txBody>
      </p:sp>
    </p:spTree>
    <p:extLst>
      <p:ext uri="{BB962C8B-B14F-4D97-AF65-F5344CB8AC3E}">
        <p14:creationId xmlns:p14="http://schemas.microsoft.com/office/powerpoint/2010/main" val="11316190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a:blip r:embed="rId2"/>
          <a:stretch>
            <a:fillRect/>
          </a:stretch>
        </p:blipFill>
        <p:spPr>
          <a:xfrm>
            <a:off x="381000" y="1600200"/>
            <a:ext cx="5082542" cy="2209800"/>
          </a:xfrm>
          <a:prstGeom prst="rect">
            <a:avLst/>
          </a:prstGeom>
        </p:spPr>
      </p:pic>
      <p:pic>
        <p:nvPicPr>
          <p:cNvPr id="10" name="Content Placeholder 9"/>
          <p:cNvPicPr>
            <a:picLocks noGrp="1" noChangeAspect="1"/>
          </p:cNvPicPr>
          <p:nvPr>
            <p:ph sz="quarter" idx="4"/>
          </p:nvPr>
        </p:nvPicPr>
        <p:blipFill>
          <a:blip r:embed="rId3"/>
          <a:stretch>
            <a:fillRect/>
          </a:stretch>
        </p:blipFill>
        <p:spPr>
          <a:xfrm>
            <a:off x="7543800" y="1651444"/>
            <a:ext cx="4309298" cy="2085975"/>
          </a:xfrm>
          <a:prstGeom prst="rect">
            <a:avLst/>
          </a:prstGeom>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810000"/>
            <a:ext cx="510540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3930533"/>
            <a:ext cx="4177862" cy="25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ight Arrow 12"/>
          <p:cNvSpPr/>
          <p:nvPr/>
        </p:nvSpPr>
        <p:spPr>
          <a:xfrm>
            <a:off x="5867400" y="2514600"/>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5895709" y="4773950"/>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86321"/>
            <a:ext cx="5660524" cy="400110"/>
          </a:xfrm>
          <a:prstGeom prst="rect">
            <a:avLst/>
          </a:prstGeom>
        </p:spPr>
        <p:txBody>
          <a:bodyPr wrap="none">
            <a:spAutoFit/>
          </a:bodyPr>
          <a:lstStyle/>
          <a:p>
            <a:pPr defTabSz="1219170">
              <a:buClr>
                <a:srgbClr val="595959"/>
              </a:buClr>
              <a:buSzPts val="2800"/>
              <a:defRPr/>
            </a:pPr>
            <a:r>
              <a:rPr lang="en-US" sz="2000" b="1" kern="0" dirty="0">
                <a:solidFill>
                  <a:srgbClr val="F15A2E"/>
                </a:solidFill>
                <a:latin typeface="Book Antiqua" panose="02040602050305030304" pitchFamily="18" charset="0"/>
              </a:rPr>
              <a:t>INTRODUCTION TO ETHIOPIAN BRIDGES</a:t>
            </a:r>
          </a:p>
        </p:txBody>
      </p:sp>
      <p:sp>
        <p:nvSpPr>
          <p:cNvPr id="16" name="Text Placeholder 2"/>
          <p:cNvSpPr>
            <a:spLocks noGrp="1"/>
          </p:cNvSpPr>
          <p:nvPr>
            <p:ph type="body" idx="1"/>
          </p:nvPr>
        </p:nvSpPr>
        <p:spPr>
          <a:xfrm>
            <a:off x="3124200" y="838200"/>
            <a:ext cx="6016082" cy="591709"/>
          </a:xfrm>
        </p:spPr>
        <p:txBody>
          <a:bodyPr>
            <a:normAutofit/>
          </a:bodyPr>
          <a:lstStyle/>
          <a:p>
            <a:r>
              <a:rPr lang="en-US" u="sng" dirty="0" smtClean="0">
                <a:latin typeface="Book Antiqua" panose="02040602050305030304" pitchFamily="18" charset="0"/>
              </a:rPr>
              <a:t>Replacement of an Old Arch bridges</a:t>
            </a:r>
            <a:endParaRPr lang="en-US" u="sng" dirty="0">
              <a:latin typeface="Book Antiqua" panose="02040602050305030304" pitchFamily="18" charset="0"/>
            </a:endParaRPr>
          </a:p>
        </p:txBody>
      </p:sp>
    </p:spTree>
    <p:extLst>
      <p:ext uri="{BB962C8B-B14F-4D97-AF65-F5344CB8AC3E}">
        <p14:creationId xmlns:p14="http://schemas.microsoft.com/office/powerpoint/2010/main" val="20412163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6321"/>
            <a:ext cx="5660524" cy="400110"/>
          </a:xfrm>
          <a:prstGeom prst="rect">
            <a:avLst/>
          </a:prstGeom>
        </p:spPr>
        <p:txBody>
          <a:bodyPr wrap="none">
            <a:spAutoFit/>
          </a:bodyPr>
          <a:lstStyle/>
          <a:p>
            <a:pPr defTabSz="1219170">
              <a:buClr>
                <a:srgbClr val="595959"/>
              </a:buClr>
              <a:buSzPts val="2800"/>
              <a:defRPr/>
            </a:pPr>
            <a:r>
              <a:rPr lang="en-US" sz="2000" b="1" kern="0" dirty="0">
                <a:solidFill>
                  <a:srgbClr val="F15A2E"/>
                </a:solidFill>
                <a:latin typeface="Book Antiqua" panose="02040602050305030304" pitchFamily="18" charset="0"/>
              </a:rPr>
              <a:t>INTRODUCTION TO ETHIOPIAN BRIDGES</a:t>
            </a:r>
          </a:p>
        </p:txBody>
      </p:sp>
      <p:sp>
        <p:nvSpPr>
          <p:cNvPr id="9" name="Content Placeholder 8"/>
          <p:cNvSpPr>
            <a:spLocks noGrp="1"/>
          </p:cNvSpPr>
          <p:nvPr>
            <p:ph sz="half" idx="2"/>
          </p:nvPr>
        </p:nvSpPr>
        <p:spPr>
          <a:xfrm>
            <a:off x="152400" y="486431"/>
            <a:ext cx="8305800" cy="685800"/>
          </a:xfrm>
        </p:spPr>
        <p:txBody>
          <a:bodyPr>
            <a:normAutofit fontScale="92500"/>
          </a:bodyPr>
          <a:lstStyle/>
          <a:p>
            <a:r>
              <a:rPr lang="en-US" dirty="0">
                <a:latin typeface="Book Antiqua" panose="02040602050305030304" pitchFamily="18" charset="0"/>
              </a:rPr>
              <a:t>Enhance bridge inspection </a:t>
            </a:r>
            <a:r>
              <a:rPr lang="en-US" dirty="0" smtClean="0">
                <a:latin typeface="Book Antiqua" panose="02040602050305030304" pitchFamily="18" charset="0"/>
              </a:rPr>
              <a:t>and Evaluation methods</a:t>
            </a:r>
            <a:endParaRPr lang="en-US" dirty="0"/>
          </a:p>
        </p:txBody>
      </p:sp>
      <p:pic>
        <p:nvPicPr>
          <p:cNvPr id="11"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919875" y="992767"/>
            <a:ext cx="3381449" cy="2536087"/>
          </a:xfr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6670" y="934720"/>
            <a:ext cx="3287184" cy="2465388"/>
          </a:xfrm>
          <a:prstGeom prst="rect">
            <a:avLst/>
          </a:prstGeom>
        </p:spPr>
      </p:pic>
      <p:sp>
        <p:nvSpPr>
          <p:cNvPr id="2" name="Rectangle 1"/>
          <p:cNvSpPr/>
          <p:nvPr/>
        </p:nvSpPr>
        <p:spPr>
          <a:xfrm>
            <a:off x="361104" y="6096000"/>
            <a:ext cx="4500178" cy="400110"/>
          </a:xfrm>
          <a:prstGeom prst="rect">
            <a:avLst/>
          </a:prstGeom>
        </p:spPr>
        <p:txBody>
          <a:bodyPr wrap="square">
            <a:spAutoFit/>
          </a:bodyPr>
          <a:lstStyle/>
          <a:p>
            <a:r>
              <a:rPr lang="en-US" sz="2000" b="1" dirty="0">
                <a:latin typeface="Book Antiqua" pitchFamily="18" charset="0"/>
              </a:rPr>
              <a:t>Drone-enabled bridge inspection</a:t>
            </a:r>
          </a:p>
        </p:txBody>
      </p:sp>
      <p:pic>
        <p:nvPicPr>
          <p:cNvPr id="156674" name="Picture 2" descr="Image result for drone for bridge inspe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971326"/>
            <a:ext cx="3739324" cy="18696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marthas\Pictures\New folder (4)\New folder\20181019_10522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3596640"/>
            <a:ext cx="3733800" cy="2264668"/>
          </a:xfrm>
          <a:prstGeom prst="rect">
            <a:avLst/>
          </a:prstGeom>
          <a:noFill/>
          <a:ln>
            <a:noFill/>
          </a:ln>
        </p:spPr>
      </p:pic>
      <p:sp>
        <p:nvSpPr>
          <p:cNvPr id="3" name="Rectangle 2"/>
          <p:cNvSpPr/>
          <p:nvPr/>
        </p:nvSpPr>
        <p:spPr>
          <a:xfrm>
            <a:off x="4876800" y="6126778"/>
            <a:ext cx="3159839" cy="369332"/>
          </a:xfrm>
          <a:prstGeom prst="rect">
            <a:avLst/>
          </a:prstGeom>
        </p:spPr>
        <p:txBody>
          <a:bodyPr wrap="none">
            <a:spAutoFit/>
          </a:bodyPr>
          <a:lstStyle/>
          <a:p>
            <a:r>
              <a:rPr lang="en-US" b="1" dirty="0">
                <a:latin typeface="Book Antiqua" pitchFamily="18" charset="0"/>
              </a:rPr>
              <a:t>Deflection measuring gauge</a:t>
            </a:r>
          </a:p>
        </p:txBody>
      </p:sp>
      <p:pic>
        <p:nvPicPr>
          <p:cNvPr id="13" name="Content Placeholder 6"/>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8229600" y="4191001"/>
            <a:ext cx="3886200" cy="1707904"/>
          </a:xfrm>
          <a:prstGeom prst="rect">
            <a:avLst/>
          </a:prstGeom>
          <a:noFill/>
          <a:ln>
            <a:noFill/>
          </a:ln>
        </p:spPr>
      </p:pic>
      <p:sp>
        <p:nvSpPr>
          <p:cNvPr id="14" name="Rectangle 13"/>
          <p:cNvSpPr/>
          <p:nvPr/>
        </p:nvSpPr>
        <p:spPr>
          <a:xfrm>
            <a:off x="8610600" y="6147396"/>
            <a:ext cx="3204723" cy="369332"/>
          </a:xfrm>
          <a:prstGeom prst="rect">
            <a:avLst/>
          </a:prstGeom>
        </p:spPr>
        <p:txBody>
          <a:bodyPr wrap="none">
            <a:spAutoFit/>
          </a:bodyPr>
          <a:lstStyle/>
          <a:p>
            <a:r>
              <a:rPr lang="en-US" b="1" dirty="0" smtClean="0">
                <a:latin typeface="Book Antiqua" pitchFamily="18" charset="0"/>
              </a:rPr>
              <a:t>Bridge rating and evaluation</a:t>
            </a:r>
            <a:endParaRPr lang="en-US" b="1" dirty="0">
              <a:latin typeface="Book Antiqua" pitchFamily="18" charset="0"/>
            </a:endParaRPr>
          </a:p>
        </p:txBody>
      </p:sp>
    </p:spTree>
    <p:extLst>
      <p:ext uri="{BB962C8B-B14F-4D97-AF65-F5344CB8AC3E}">
        <p14:creationId xmlns:p14="http://schemas.microsoft.com/office/powerpoint/2010/main" val="1344955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a:stretch>
            <a:fillRect/>
          </a:stretch>
        </p:blipFill>
        <p:spPr>
          <a:xfrm>
            <a:off x="152400" y="1624747"/>
            <a:ext cx="3968077" cy="315265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2362200"/>
            <a:ext cx="3657600" cy="2743200"/>
          </a:xfrm>
          <a:prstGeom prst="rect">
            <a:avLst/>
          </a:prstGeom>
        </p:spPr>
      </p:pic>
      <p:sp>
        <p:nvSpPr>
          <p:cNvPr id="5" name="Rectangle 4"/>
          <p:cNvSpPr/>
          <p:nvPr/>
        </p:nvSpPr>
        <p:spPr>
          <a:xfrm>
            <a:off x="0" y="86321"/>
            <a:ext cx="5660524" cy="400110"/>
          </a:xfrm>
          <a:prstGeom prst="rect">
            <a:avLst/>
          </a:prstGeom>
        </p:spPr>
        <p:txBody>
          <a:bodyPr wrap="none">
            <a:spAutoFit/>
          </a:bodyPr>
          <a:lstStyle/>
          <a:p>
            <a:pPr defTabSz="1219170">
              <a:buClr>
                <a:srgbClr val="595959"/>
              </a:buClr>
              <a:buSzPts val="2800"/>
              <a:defRPr/>
            </a:pPr>
            <a:r>
              <a:rPr lang="en-US" sz="2000" b="1" kern="0" dirty="0">
                <a:solidFill>
                  <a:srgbClr val="F15A2E"/>
                </a:solidFill>
                <a:latin typeface="Book Antiqua" panose="02040602050305030304" pitchFamily="18" charset="0"/>
              </a:rPr>
              <a:t>INTRODUCTION TO ETHIOPIAN BRIDGES</a:t>
            </a:r>
          </a:p>
        </p:txBody>
      </p:sp>
      <p:sp>
        <p:nvSpPr>
          <p:cNvPr id="9" name="Text Placeholder 2"/>
          <p:cNvSpPr>
            <a:spLocks noGrp="1"/>
          </p:cNvSpPr>
          <p:nvPr>
            <p:ph type="body" idx="1"/>
          </p:nvPr>
        </p:nvSpPr>
        <p:spPr>
          <a:xfrm>
            <a:off x="340112" y="583967"/>
            <a:ext cx="10439400" cy="1066800"/>
          </a:xfrm>
        </p:spPr>
        <p:txBody>
          <a:bodyPr>
            <a:normAutofit/>
          </a:bodyPr>
          <a:lstStyle/>
          <a:p>
            <a:pPr algn="ctr"/>
            <a:r>
              <a:rPr lang="en-US" dirty="0" smtClean="0">
                <a:latin typeface="Book Antiqua" panose="02040602050305030304" pitchFamily="18" charset="0"/>
              </a:rPr>
              <a:t>The most prevalent defects and damages of Ethiopian bridges are due to </a:t>
            </a:r>
          </a:p>
          <a:p>
            <a:pPr algn="ctr"/>
            <a:r>
              <a:rPr lang="en-US" dirty="0" smtClean="0">
                <a:latin typeface="Book Antiqua" panose="02040602050305030304" pitchFamily="18" charset="0"/>
              </a:rPr>
              <a:t>SCOURING and OVERLOADINGS</a:t>
            </a:r>
            <a:endParaRPr lang="en-US" dirty="0">
              <a:latin typeface="Book Antiqua" panose="02040602050305030304" pitchFamily="18"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800" y="3184349"/>
            <a:ext cx="4267200" cy="3200400"/>
          </a:xfrm>
          <a:prstGeom prst="rect">
            <a:avLst/>
          </a:prstGeom>
        </p:spPr>
      </p:pic>
    </p:spTree>
    <p:extLst>
      <p:ext uri="{BB962C8B-B14F-4D97-AF65-F5344CB8AC3E}">
        <p14:creationId xmlns:p14="http://schemas.microsoft.com/office/powerpoint/2010/main" val="13013063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248400" y="1981200"/>
            <a:ext cx="4746075" cy="3684588"/>
          </a:xfrm>
        </p:spPr>
      </p:pic>
      <p:sp>
        <p:nvSpPr>
          <p:cNvPr id="9" name="Text Placeholder 2"/>
          <p:cNvSpPr txBox="1">
            <a:spLocks/>
          </p:cNvSpPr>
          <p:nvPr/>
        </p:nvSpPr>
        <p:spPr>
          <a:xfrm>
            <a:off x="340112" y="583967"/>
            <a:ext cx="10439400" cy="1066800"/>
          </a:xfrm>
          <a:prstGeom prst="rect">
            <a:avLst/>
          </a:prstGeom>
          <a:ln>
            <a:noFill/>
          </a:ln>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D-DIN" panose="020B050403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D-DIN" panose="020B050403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D-DIN" panose="020B050403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D-DIN" panose="020B050403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D-DIN" panose="020B050403020203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smtClean="0">
                <a:latin typeface="Book Antiqua" panose="02040602050305030304" pitchFamily="18" charset="0"/>
              </a:rPr>
              <a:t>The most prevalent defects and damages of Ethiopian bridges </a:t>
            </a:r>
            <a:r>
              <a:rPr lang="en-US" dirty="0" smtClean="0">
                <a:latin typeface="Book Antiqua" panose="02040602050305030304" pitchFamily="18" charset="0"/>
              </a:rPr>
              <a:t>are</a:t>
            </a:r>
            <a:endParaRPr lang="en-US" dirty="0" smtClean="0">
              <a:latin typeface="Book Antiqua" panose="02040602050305030304" pitchFamily="18" charset="0"/>
            </a:endParaRPr>
          </a:p>
          <a:p>
            <a:pPr algn="ctr"/>
            <a:r>
              <a:rPr lang="en-US" dirty="0" smtClean="0">
                <a:latin typeface="Book Antiqua" panose="02040602050305030304" pitchFamily="18" charset="0"/>
              </a:rPr>
              <a:t>SCOURING and OVERLOADINGS</a:t>
            </a:r>
            <a:endParaRPr lang="en-US" dirty="0">
              <a:latin typeface="Book Antiqua" panose="02040602050305030304" pitchFamily="18" charset="0"/>
            </a:endParaRPr>
          </a:p>
        </p:txBody>
      </p:sp>
      <p:sp>
        <p:nvSpPr>
          <p:cNvPr id="10" name="Rectangle 9"/>
          <p:cNvSpPr/>
          <p:nvPr/>
        </p:nvSpPr>
        <p:spPr>
          <a:xfrm>
            <a:off x="0" y="86321"/>
            <a:ext cx="5660524" cy="400110"/>
          </a:xfrm>
          <a:prstGeom prst="rect">
            <a:avLst/>
          </a:prstGeom>
        </p:spPr>
        <p:txBody>
          <a:bodyPr wrap="none">
            <a:spAutoFit/>
          </a:bodyPr>
          <a:lstStyle/>
          <a:p>
            <a:pPr defTabSz="1219170">
              <a:buClr>
                <a:srgbClr val="595959"/>
              </a:buClr>
              <a:buSzPts val="2800"/>
              <a:defRPr/>
            </a:pPr>
            <a:r>
              <a:rPr lang="en-US" sz="2000" b="1" kern="0" dirty="0">
                <a:solidFill>
                  <a:srgbClr val="F15A2E"/>
                </a:solidFill>
                <a:latin typeface="Book Antiqua" panose="02040602050305030304" pitchFamily="18" charset="0"/>
              </a:rPr>
              <a:t>INTRODUCTION TO ETHIOPIAN BRIDGES</a:t>
            </a:r>
          </a:p>
        </p:txBody>
      </p:sp>
      <p:pic>
        <p:nvPicPr>
          <p:cNvPr id="11" name="Picture 3" descr="G:\Martha\THESISTHESISTHESISTHESISTHESISTHESISTHESIS\Pictures\New folder (4)\New folder\20181019_0853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2286000"/>
            <a:ext cx="5968918"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81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err="1" smtClean="0"/>
              <a:t>አመሰግናለሁ</a:t>
            </a:r>
            <a:r>
              <a:rPr lang="en-US" dirty="0" smtClean="0"/>
              <a:t>   Thank you</a:t>
            </a:r>
            <a:endParaRPr lang="en-US" u="sng" dirty="0">
              <a:solidFill>
                <a:srgbClr val="00B050"/>
              </a:solidFill>
            </a:endParaRPr>
          </a:p>
        </p:txBody>
      </p:sp>
    </p:spTree>
    <p:extLst>
      <p:ext uri="{BB962C8B-B14F-4D97-AF65-F5344CB8AC3E}">
        <p14:creationId xmlns:p14="http://schemas.microsoft.com/office/powerpoint/2010/main" val="1634535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685800"/>
            <a:ext cx="5755888" cy="491118"/>
          </a:xfrm>
        </p:spPr>
        <p:txBody>
          <a:bodyPr>
            <a:noAutofit/>
          </a:bodyPr>
          <a:lstStyle/>
          <a:p>
            <a:r>
              <a:rPr lang="en-US" sz="3600" dirty="0" smtClean="0">
                <a:solidFill>
                  <a:srgbClr val="00B050"/>
                </a:solidFill>
              </a:rPr>
              <a:t>Typical Ethiopian roads</a:t>
            </a:r>
            <a:endParaRPr lang="en-US" sz="3600" dirty="0">
              <a:solidFill>
                <a:srgbClr val="00B05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37" y="1295400"/>
            <a:ext cx="4389863" cy="3511890"/>
          </a:xfrm>
          <a:prstGeom prst="rect">
            <a:avLst/>
          </a:prstGeom>
        </p:spPr>
      </p:pic>
      <p:pic>
        <p:nvPicPr>
          <p:cNvPr id="7" name="Picture 7" descr="DSC_018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0317" y="1447800"/>
            <a:ext cx="46742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stretch>
            <a:fillRect/>
          </a:stretch>
        </p:blipFill>
        <p:spPr>
          <a:xfrm>
            <a:off x="3733800" y="3867498"/>
            <a:ext cx="5262987" cy="2609502"/>
          </a:xfrm>
          <a:prstGeom prst="rect">
            <a:avLst/>
          </a:prstGeom>
        </p:spPr>
      </p:pic>
      <p:sp>
        <p:nvSpPr>
          <p:cNvPr id="9" name="Rectangle 8"/>
          <p:cNvSpPr/>
          <p:nvPr/>
        </p:nvSpPr>
        <p:spPr>
          <a:xfrm>
            <a:off x="0" y="125968"/>
            <a:ext cx="4750018" cy="369332"/>
          </a:xfrm>
          <a:prstGeom prst="rect">
            <a:avLst/>
          </a:prstGeom>
        </p:spPr>
        <p:txBody>
          <a:bodyPr wrap="none">
            <a:spAutoFit/>
          </a:bodyPr>
          <a:lstStyle/>
          <a:p>
            <a:pPr defTabSz="1219170">
              <a:buClr>
                <a:srgbClr val="595959"/>
              </a:buClr>
              <a:buSzPts val="2800"/>
              <a:defRPr/>
            </a:pPr>
            <a:r>
              <a:rPr lang="en-US" b="1" kern="0" dirty="0">
                <a:solidFill>
                  <a:srgbClr val="F15A2E"/>
                </a:solidFill>
                <a:latin typeface="D-DIN"/>
              </a:rPr>
              <a:t>INTRODUCTION TO ETHIOPIAN BRIDGES</a:t>
            </a:r>
          </a:p>
        </p:txBody>
      </p:sp>
    </p:spTree>
    <p:extLst>
      <p:ext uri="{BB962C8B-B14F-4D97-AF65-F5344CB8AC3E}">
        <p14:creationId xmlns:p14="http://schemas.microsoft.com/office/powerpoint/2010/main" val="21029997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5" name="Picture 3" descr="D:\All in one\Bridges in Ethiopia\Ethiopian Bridge Pictures\AAbay NO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006098"/>
            <a:ext cx="4044640" cy="293671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58;p14"/>
          <p:cNvSpPr txBox="1">
            <a:spLocks/>
          </p:cNvSpPr>
          <p:nvPr/>
        </p:nvSpPr>
        <p:spPr>
          <a:xfrm>
            <a:off x="2035330" y="407114"/>
            <a:ext cx="7010400" cy="43108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defTabSz="1219170">
              <a:buClr>
                <a:srgbClr val="595959"/>
              </a:buClr>
              <a:buSzPts val="2800"/>
              <a:defRPr/>
            </a:pPr>
            <a:r>
              <a:rPr lang="en-US" sz="3200" b="1" kern="0" dirty="0" smtClean="0">
                <a:solidFill>
                  <a:srgbClr val="00B050"/>
                </a:solidFill>
                <a:latin typeface="D-DIN"/>
              </a:rPr>
              <a:t>Ethiopian </a:t>
            </a:r>
            <a:r>
              <a:rPr lang="en-US" sz="3200" b="1" kern="0" dirty="0" smtClean="0">
                <a:solidFill>
                  <a:srgbClr val="FF0000"/>
                </a:solidFill>
                <a:latin typeface="D-DIN"/>
              </a:rPr>
              <a:t>Bridges</a:t>
            </a:r>
            <a:r>
              <a:rPr lang="en-US" sz="3200" b="1" kern="0" dirty="0" smtClean="0">
                <a:solidFill>
                  <a:srgbClr val="00B050"/>
                </a:solidFill>
                <a:latin typeface="D-DIN"/>
              </a:rPr>
              <a:t> in 17</a:t>
            </a:r>
            <a:r>
              <a:rPr lang="en-US" sz="3200" b="1" kern="0" baseline="30000" dirty="0" smtClean="0">
                <a:solidFill>
                  <a:srgbClr val="00B050"/>
                </a:solidFill>
                <a:latin typeface="D-DIN"/>
              </a:rPr>
              <a:t>th</a:t>
            </a:r>
            <a:r>
              <a:rPr lang="en-US" sz="3200" b="1" kern="0" dirty="0" smtClean="0">
                <a:solidFill>
                  <a:srgbClr val="00B050"/>
                </a:solidFill>
                <a:latin typeface="D-DIN"/>
              </a:rPr>
              <a:t> century</a:t>
            </a:r>
            <a:endParaRPr lang="en-US" sz="3200" b="1" kern="0" dirty="0">
              <a:solidFill>
                <a:srgbClr val="00B050"/>
              </a:solidFill>
              <a:latin typeface="D-DIN"/>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888428"/>
            <a:ext cx="4415790" cy="2917808"/>
          </a:xfrm>
          <a:prstGeom prst="rect">
            <a:avLst/>
          </a:prstGeom>
        </p:spPr>
      </p:pic>
      <p:pic>
        <p:nvPicPr>
          <p:cNvPr id="9" name="Picture 8"/>
          <p:cNvPicPr>
            <a:picLocks noChangeAspect="1"/>
          </p:cNvPicPr>
          <p:nvPr/>
        </p:nvPicPr>
        <p:blipFill>
          <a:blip r:embed="rId4"/>
          <a:stretch>
            <a:fillRect/>
          </a:stretch>
        </p:blipFill>
        <p:spPr>
          <a:xfrm>
            <a:off x="1219200" y="3886200"/>
            <a:ext cx="3965285" cy="2633747"/>
          </a:xfrm>
          <a:prstGeom prst="rect">
            <a:avLst/>
          </a:prstGeom>
        </p:spPr>
      </p:pic>
      <p:pic>
        <p:nvPicPr>
          <p:cNvPr id="10" name="Picture 9"/>
          <p:cNvPicPr>
            <a:picLocks noChangeAspect="1"/>
          </p:cNvPicPr>
          <p:nvPr/>
        </p:nvPicPr>
        <p:blipFill>
          <a:blip r:embed="rId5"/>
          <a:stretch>
            <a:fillRect/>
          </a:stretch>
        </p:blipFill>
        <p:spPr>
          <a:xfrm>
            <a:off x="8305800" y="3793226"/>
            <a:ext cx="3720571" cy="2581333"/>
          </a:xfrm>
          <a:prstGeom prst="rect">
            <a:avLst/>
          </a:prstGeom>
        </p:spPr>
      </p:pic>
      <p:sp>
        <p:nvSpPr>
          <p:cNvPr id="8" name="Rectangle 7"/>
          <p:cNvSpPr/>
          <p:nvPr/>
        </p:nvSpPr>
        <p:spPr>
          <a:xfrm>
            <a:off x="0" y="125968"/>
            <a:ext cx="4750018" cy="369332"/>
          </a:xfrm>
          <a:prstGeom prst="rect">
            <a:avLst/>
          </a:prstGeom>
        </p:spPr>
        <p:txBody>
          <a:bodyPr wrap="none">
            <a:spAutoFit/>
          </a:bodyPr>
          <a:lstStyle/>
          <a:p>
            <a:pPr defTabSz="1219170">
              <a:buClr>
                <a:srgbClr val="595959"/>
              </a:buClr>
              <a:buSzPts val="2800"/>
              <a:defRPr/>
            </a:pPr>
            <a:r>
              <a:rPr lang="en-US" b="1" kern="0" dirty="0">
                <a:solidFill>
                  <a:srgbClr val="F15A2E"/>
                </a:solidFill>
                <a:latin typeface="D-DIN"/>
              </a:rPr>
              <a:t>INTRODUCTION TO ETHIOPIAN BRIDGES</a:t>
            </a:r>
          </a:p>
        </p:txBody>
      </p:sp>
    </p:spTree>
    <p:extLst>
      <p:ext uri="{BB962C8B-B14F-4D97-AF65-F5344CB8AC3E}">
        <p14:creationId xmlns:p14="http://schemas.microsoft.com/office/powerpoint/2010/main" val="2445086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8;p14"/>
          <p:cNvSpPr txBox="1">
            <a:spLocks/>
          </p:cNvSpPr>
          <p:nvPr/>
        </p:nvSpPr>
        <p:spPr>
          <a:xfrm>
            <a:off x="533400" y="685800"/>
            <a:ext cx="10210800" cy="67056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defTabSz="1219170">
              <a:buClr>
                <a:srgbClr val="595959"/>
              </a:buClr>
              <a:buSzPts val="2800"/>
              <a:defRPr/>
            </a:pPr>
            <a:r>
              <a:rPr lang="en-US" sz="3200" b="1" kern="0" dirty="0" smtClean="0">
                <a:solidFill>
                  <a:srgbClr val="00B050"/>
                </a:solidFill>
                <a:latin typeface="D-DIN"/>
              </a:rPr>
              <a:t>Ethiopian </a:t>
            </a:r>
            <a:r>
              <a:rPr lang="en-US" sz="3200" b="1" kern="0" dirty="0" smtClean="0">
                <a:solidFill>
                  <a:srgbClr val="FF0000"/>
                </a:solidFill>
                <a:latin typeface="D-DIN"/>
              </a:rPr>
              <a:t>Wood and Bailey </a:t>
            </a:r>
            <a:r>
              <a:rPr lang="en-US" sz="3200" b="1" kern="0" dirty="0" smtClean="0">
                <a:solidFill>
                  <a:srgbClr val="00B050"/>
                </a:solidFill>
                <a:latin typeface="D-DIN"/>
              </a:rPr>
              <a:t>Bridges in 19</a:t>
            </a:r>
            <a:r>
              <a:rPr lang="en-US" sz="3200" b="1" kern="0" baseline="30000" dirty="0" smtClean="0">
                <a:solidFill>
                  <a:srgbClr val="00B050"/>
                </a:solidFill>
                <a:latin typeface="D-DIN"/>
              </a:rPr>
              <a:t>th</a:t>
            </a:r>
            <a:r>
              <a:rPr lang="en-US" sz="3200" b="1" kern="0" dirty="0" smtClean="0">
                <a:solidFill>
                  <a:srgbClr val="00B050"/>
                </a:solidFill>
                <a:latin typeface="D-DIN"/>
              </a:rPr>
              <a:t>  century</a:t>
            </a:r>
            <a:endParaRPr lang="en-US" sz="3200" b="1" kern="0" dirty="0">
              <a:solidFill>
                <a:srgbClr val="00B050"/>
              </a:solidFill>
              <a:latin typeface="D-DIN"/>
            </a:endParaRPr>
          </a:p>
        </p:txBody>
      </p:sp>
      <p:pic>
        <p:nvPicPr>
          <p:cNvPr id="5" name="Picture 2" descr="D:\All in one\Bridges in Ethiopia\Ethiopian bridges History\1943-1965\Picture 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9054" y="2971800"/>
            <a:ext cx="5211337" cy="34742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3531"/>
            <a:ext cx="6553200" cy="4209132"/>
          </a:xfrm>
          <a:prstGeom prst="rect">
            <a:avLst/>
          </a:prstGeom>
        </p:spPr>
      </p:pic>
      <p:sp>
        <p:nvSpPr>
          <p:cNvPr id="6" name="Rectangle 5"/>
          <p:cNvSpPr/>
          <p:nvPr/>
        </p:nvSpPr>
        <p:spPr>
          <a:xfrm>
            <a:off x="0" y="125968"/>
            <a:ext cx="4750018" cy="369332"/>
          </a:xfrm>
          <a:prstGeom prst="rect">
            <a:avLst/>
          </a:prstGeom>
        </p:spPr>
        <p:txBody>
          <a:bodyPr wrap="none">
            <a:spAutoFit/>
          </a:bodyPr>
          <a:lstStyle/>
          <a:p>
            <a:pPr defTabSz="1219170">
              <a:buClr>
                <a:srgbClr val="595959"/>
              </a:buClr>
              <a:buSzPts val="2800"/>
              <a:defRPr/>
            </a:pPr>
            <a:r>
              <a:rPr lang="en-US" b="1" kern="0" dirty="0">
                <a:solidFill>
                  <a:srgbClr val="F15A2E"/>
                </a:solidFill>
                <a:latin typeface="D-DIN"/>
              </a:rPr>
              <a:t>INTRODUCTION TO ETHIOPIAN BRIDGES</a:t>
            </a:r>
          </a:p>
        </p:txBody>
      </p:sp>
    </p:spTree>
    <p:extLst>
      <p:ext uri="{BB962C8B-B14F-4D97-AF65-F5344CB8AC3E}">
        <p14:creationId xmlns:p14="http://schemas.microsoft.com/office/powerpoint/2010/main" val="17323595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8;p14"/>
          <p:cNvSpPr txBox="1">
            <a:spLocks/>
          </p:cNvSpPr>
          <p:nvPr/>
        </p:nvSpPr>
        <p:spPr>
          <a:xfrm>
            <a:off x="152400" y="725423"/>
            <a:ext cx="10976580" cy="685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defTabSz="1219170">
              <a:buClr>
                <a:srgbClr val="595959"/>
              </a:buClr>
              <a:buSzPts val="2800"/>
              <a:defRPr/>
            </a:pPr>
            <a:r>
              <a:rPr lang="en-US" sz="3200" b="1" kern="0" dirty="0" smtClean="0">
                <a:solidFill>
                  <a:srgbClr val="00B050"/>
                </a:solidFill>
                <a:latin typeface="D-DIN"/>
              </a:rPr>
              <a:t>Ethiopian </a:t>
            </a:r>
            <a:r>
              <a:rPr lang="en-US" sz="3200" b="1" kern="0" dirty="0" smtClean="0">
                <a:solidFill>
                  <a:srgbClr val="FF0000"/>
                </a:solidFill>
                <a:latin typeface="D-DIN"/>
              </a:rPr>
              <a:t>Masonry and RC Arch </a:t>
            </a:r>
            <a:r>
              <a:rPr lang="en-US" sz="3200" b="1" kern="0" dirty="0" smtClean="0">
                <a:solidFill>
                  <a:srgbClr val="00B050"/>
                </a:solidFill>
                <a:latin typeface="D-DIN"/>
              </a:rPr>
              <a:t>bridges in 20</a:t>
            </a:r>
            <a:r>
              <a:rPr lang="en-US" sz="3200" b="1" kern="0" baseline="30000" dirty="0" smtClean="0">
                <a:solidFill>
                  <a:srgbClr val="00B050"/>
                </a:solidFill>
                <a:latin typeface="D-DIN"/>
              </a:rPr>
              <a:t>th</a:t>
            </a:r>
            <a:r>
              <a:rPr lang="en-US" sz="3200" b="1" kern="0" dirty="0" smtClean="0">
                <a:solidFill>
                  <a:srgbClr val="00B050"/>
                </a:solidFill>
                <a:latin typeface="D-DIN"/>
              </a:rPr>
              <a:t> century</a:t>
            </a:r>
            <a:endParaRPr lang="en-US" sz="3200" b="1" kern="0" dirty="0">
              <a:solidFill>
                <a:srgbClr val="00B050"/>
              </a:solidFill>
              <a:latin typeface="D-DIN"/>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258" y="4131657"/>
            <a:ext cx="5170513" cy="2439380"/>
          </a:xfrm>
          <a:prstGeom prst="rect">
            <a:avLst/>
          </a:prstGeom>
        </p:spPr>
      </p:pic>
      <p:pic>
        <p:nvPicPr>
          <p:cNvPr id="9" name="Picture 8"/>
          <p:cNvPicPr>
            <a:picLocks noChangeAspect="1"/>
          </p:cNvPicPr>
          <p:nvPr/>
        </p:nvPicPr>
        <p:blipFill>
          <a:blip r:embed="rId3"/>
          <a:stretch>
            <a:fillRect/>
          </a:stretch>
        </p:blipFill>
        <p:spPr>
          <a:xfrm>
            <a:off x="7170616" y="1491568"/>
            <a:ext cx="4564184" cy="2432539"/>
          </a:xfrm>
          <a:prstGeom prst="rect">
            <a:avLst/>
          </a:prstGeom>
        </p:spPr>
      </p:pic>
      <p:pic>
        <p:nvPicPr>
          <p:cNvPr id="11" name="Content Placeholder 7" descr="Up stream side 1 view.JPG"/>
          <p:cNvPicPr>
            <a:picLocks noChangeAspect="1"/>
          </p:cNvPicPr>
          <p:nvPr/>
        </p:nvPicPr>
        <p:blipFill>
          <a:blip r:embed="rId4"/>
          <a:stretch>
            <a:fillRect/>
          </a:stretch>
        </p:blipFill>
        <p:spPr>
          <a:xfrm>
            <a:off x="7040804" y="4038600"/>
            <a:ext cx="4693996" cy="2625495"/>
          </a:xfrm>
          <a:prstGeom prst="rect">
            <a:avLst/>
          </a:prstGeom>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5"/>
          <a:stretch>
            <a:fillRect/>
          </a:stretch>
        </p:blipFill>
        <p:spPr>
          <a:xfrm>
            <a:off x="381000" y="1465548"/>
            <a:ext cx="4851030" cy="2573052"/>
          </a:xfrm>
          <a:prstGeom prst="rect">
            <a:avLst/>
          </a:prstGeom>
        </p:spPr>
      </p:pic>
      <p:sp>
        <p:nvSpPr>
          <p:cNvPr id="8" name="Rectangle 7"/>
          <p:cNvSpPr/>
          <p:nvPr/>
        </p:nvSpPr>
        <p:spPr>
          <a:xfrm>
            <a:off x="-35312" y="84828"/>
            <a:ext cx="4750018" cy="369332"/>
          </a:xfrm>
          <a:prstGeom prst="rect">
            <a:avLst/>
          </a:prstGeom>
        </p:spPr>
        <p:txBody>
          <a:bodyPr wrap="none">
            <a:spAutoFit/>
          </a:bodyPr>
          <a:lstStyle/>
          <a:p>
            <a:pPr defTabSz="1219170">
              <a:buClr>
                <a:srgbClr val="595959"/>
              </a:buClr>
              <a:buSzPts val="2800"/>
              <a:defRPr/>
            </a:pPr>
            <a:r>
              <a:rPr lang="en-US" b="1" kern="0" dirty="0">
                <a:solidFill>
                  <a:srgbClr val="F15A2E"/>
                </a:solidFill>
                <a:latin typeface="D-DIN"/>
              </a:rPr>
              <a:t>INTRODUCTION TO ETHIOPIAN BRIDGES</a:t>
            </a:r>
          </a:p>
        </p:txBody>
      </p:sp>
    </p:spTree>
    <p:extLst>
      <p:ext uri="{BB962C8B-B14F-4D97-AF65-F5344CB8AC3E}">
        <p14:creationId xmlns:p14="http://schemas.microsoft.com/office/powerpoint/2010/main" val="4462433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0"/>
            <a:ext cx="5969000" cy="3982442"/>
          </a:xfrm>
          <a:prstGeom prst="rect">
            <a:avLst/>
          </a:prstGeom>
        </p:spPr>
      </p:pic>
      <p:sp>
        <p:nvSpPr>
          <p:cNvPr id="2" name="Rectangle 1"/>
          <p:cNvSpPr/>
          <p:nvPr/>
        </p:nvSpPr>
        <p:spPr>
          <a:xfrm>
            <a:off x="0" y="786825"/>
            <a:ext cx="11023600" cy="584775"/>
          </a:xfrm>
          <a:prstGeom prst="rect">
            <a:avLst/>
          </a:prstGeom>
        </p:spPr>
        <p:txBody>
          <a:bodyPr wrap="square">
            <a:spAutoFit/>
          </a:bodyPr>
          <a:lstStyle/>
          <a:p>
            <a:pPr defTabSz="1219170">
              <a:buClr>
                <a:srgbClr val="595959"/>
              </a:buClr>
              <a:buSzPts val="2800"/>
              <a:defRPr/>
            </a:pPr>
            <a:r>
              <a:rPr lang="en-US" sz="3200" b="1" kern="0" dirty="0">
                <a:solidFill>
                  <a:srgbClr val="00B050"/>
                </a:solidFill>
                <a:latin typeface="D-DIN"/>
              </a:rPr>
              <a:t>Ethiopian </a:t>
            </a:r>
            <a:r>
              <a:rPr lang="en-US" sz="3200" b="1" kern="0" dirty="0">
                <a:solidFill>
                  <a:srgbClr val="FF0000"/>
                </a:solidFill>
                <a:latin typeface="D-DIN"/>
              </a:rPr>
              <a:t>Masonry and RC Arch </a:t>
            </a:r>
            <a:r>
              <a:rPr lang="en-US" sz="3200" b="1" kern="0" dirty="0">
                <a:solidFill>
                  <a:srgbClr val="00B050"/>
                </a:solidFill>
                <a:latin typeface="D-DIN"/>
              </a:rPr>
              <a:t>bridges in 20</a:t>
            </a:r>
            <a:r>
              <a:rPr lang="en-US" sz="3200" b="1" kern="0" baseline="30000" dirty="0">
                <a:solidFill>
                  <a:srgbClr val="00B050"/>
                </a:solidFill>
                <a:latin typeface="D-DIN"/>
              </a:rPr>
              <a:t>th</a:t>
            </a:r>
            <a:r>
              <a:rPr lang="en-US" sz="3200" b="1" kern="0" dirty="0">
                <a:solidFill>
                  <a:srgbClr val="00B050"/>
                </a:solidFill>
                <a:latin typeface="D-DIN"/>
              </a:rPr>
              <a:t> century</a:t>
            </a:r>
          </a:p>
        </p:txBody>
      </p:sp>
      <p:pic>
        <p:nvPicPr>
          <p:cNvPr id="4" name="Picture 3" descr="G:\ERA BMS\BridgeFiles\Combolcha\Combolcha\Bati-Combolcha\Dildilu (B11-2-019)\DSC01607.JPG"/>
          <p:cNvPicPr/>
          <p:nvPr/>
        </p:nvPicPr>
        <p:blipFill>
          <a:blip r:embed="rId3" cstate="print"/>
          <a:srcRect/>
          <a:stretch>
            <a:fillRect/>
          </a:stretch>
        </p:blipFill>
        <p:spPr bwMode="auto">
          <a:xfrm>
            <a:off x="6934200" y="2514600"/>
            <a:ext cx="5257800" cy="3429000"/>
          </a:xfrm>
          <a:prstGeom prst="rect">
            <a:avLst/>
          </a:prstGeom>
          <a:noFill/>
          <a:ln w="9525">
            <a:noFill/>
            <a:miter lim="800000"/>
            <a:headEnd/>
            <a:tailEnd/>
          </a:ln>
        </p:spPr>
      </p:pic>
      <p:sp>
        <p:nvSpPr>
          <p:cNvPr id="5" name="Rectangle 4"/>
          <p:cNvSpPr/>
          <p:nvPr/>
        </p:nvSpPr>
        <p:spPr>
          <a:xfrm>
            <a:off x="0" y="125968"/>
            <a:ext cx="4750018" cy="369332"/>
          </a:xfrm>
          <a:prstGeom prst="rect">
            <a:avLst/>
          </a:prstGeom>
        </p:spPr>
        <p:txBody>
          <a:bodyPr wrap="none">
            <a:spAutoFit/>
          </a:bodyPr>
          <a:lstStyle/>
          <a:p>
            <a:pPr defTabSz="1219170">
              <a:buClr>
                <a:srgbClr val="595959"/>
              </a:buClr>
              <a:buSzPts val="2800"/>
              <a:defRPr/>
            </a:pPr>
            <a:r>
              <a:rPr lang="en-US" b="1" kern="0" dirty="0">
                <a:solidFill>
                  <a:srgbClr val="F15A2E"/>
                </a:solidFill>
                <a:latin typeface="D-DIN"/>
              </a:rPr>
              <a:t>INTRODUCTION TO ETHIOPIAN BRIDGES</a:t>
            </a:r>
          </a:p>
        </p:txBody>
      </p:sp>
    </p:spTree>
    <p:extLst>
      <p:ext uri="{BB962C8B-B14F-4D97-AF65-F5344CB8AC3E}">
        <p14:creationId xmlns:p14="http://schemas.microsoft.com/office/powerpoint/2010/main" val="195830871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 reqver=&quot;21047&quot;&gt;&lt;version val=&quot;23248&quot;/&gt;&lt;CPresentation id=&quot;1&quot;&gt;&lt;m_precDefaultNumber&gt;&lt;m_bNumberIsYear val=&quot;1&quot;/&gt;&lt;m_chMinusSymbol&gt;-&lt;/m_chMinusSymbol&gt;&lt;m_chDecimalSymbol17909&gt;.&lt;/m_chDecimalSymbol17909&gt;&lt;m_nGroupingDigits17909 val=&quot;3&quot;/&gt;&lt;m_chGroupingSymbol17909&gt;,&lt;/m_chGroupingSymbol17909&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precDefaultPercent&gt;&lt;m_precDefaultDate&gt;&lt;m_bNumberIsYear val=&quot;0&quot;/&gt;&lt;m_strFormatTime&gt;%#m/%#d/%Y&lt;/m_strFormatTime&gt;&lt;/m_precDefaultDate&gt;&lt;m_precDefaultYear/&gt;&lt;m_precDefaultQuarter/&gt;&lt;m_precDefaultMonth/&gt;&lt;m_precDefaultWeek/&gt;&lt;m_precDefaultDay/&gt;&lt;m_mruColor&gt;&lt;m_vecMRU length=&quot;7&quot;&gt;&lt;elem m_fUsage=&quot;5.53530511000000040000E+000&quot;&gt;&lt;m_msothmcolidx val=&quot;0&quot;/&gt;&lt;m_rgb r=&quot;b1&quot; g=&quot;ca&quot; b=&quot;7e&quot;/&gt;&lt;m_ppcolschidx tagver0=&quot;23004&quot; tagname0=&quot;m_ppcolschidxUNRECOGNIZED&quot; val=&quot;0&quot;/&gt;&lt;m_nBrightness val=&quot;0&quot;/&gt;&lt;/elem&gt;&lt;elem m_fUsage=&quot;6.62489036190000100000E-001&quot;&gt;&lt;m_msothmcolidx val=&quot;0&quot;/&gt;&lt;m_rgb r=&quot;92&quot; g=&quot;d0&quot; b=&quot;50&quot;/&gt;&lt;m_ppcolschidx tagver0=&quot;23004&quot; tagname0=&quot;m_ppcolschidxUNRECOGNIZED&quot; val=&quot;0&quot;/&gt;&lt;m_nBrightness val=&quot;0&quot;/&gt;&lt;/elem&gt;&lt;elem m_fUsage=&quot;5.90490000000000180000E-001&quot;&gt;&lt;m_msothmcolidx val=&quot;0&quot;/&gt;&lt;m_rgb r=&quot;0&quot; g=&quot;94&quot; b=&quot;28&quot;/&gt;&lt;m_ppcolschidx tagver0=&quot;23004&quot; tagname0=&quot;m_ppcolschidxUNRECOGNIZED&quot; val=&quot;0&quot;/&gt;&lt;m_nBrightness val=&quot;0&quot;/&gt;&lt;/elem&gt;&lt;elem m_fUsage=&quot;3.87420489000000150000E-001&quot;&gt;&lt;m_msothmcolidx val=&quot;0&quot;/&gt;&lt;m_rgb r=&quot;fd&quot; g=&quot;dc&quot; b=&quot;a3&quot;/&gt;&lt;m_ppcolschidx tagver0=&quot;23004&quot; tagname0=&quot;m_ppcolschidxUNRECOGNIZED&quot; val=&quot;0&quot;/&gt;&lt;m_nBrightness val=&quot;0&quot;/&gt;&lt;/elem&gt;&lt;elem m_fUsage=&quot;2.82429536481000170000E-001&quot;&gt;&lt;m_msothmcolidx val=&quot;0&quot;/&gt;&lt;m_rgb r=&quot;0&quot; g=&quot;c6&quot; b=&quot;63&quot;/&gt;&lt;m_ppcolschidx tagver0=&quot;23004&quot; tagname0=&quot;m_ppcolschidxUNRECOGNIZED&quot; val=&quot;0&quot;/&gt;&lt;m_nBrightness val=&quot;0&quot;/&gt;&lt;/elem&gt;&lt;elem m_fUsage=&quot;2.54186582832900130000E-001&quot;&gt;&lt;m_msothmcolidx val=&quot;0&quot;/&gt;&lt;m_rgb r=&quot;0&quot; g=&quot;82&quot; b=&quot;41&quot;/&gt;&lt;m_ppcolschidx tagver0=&quot;23004&quot; tagname0=&quot;m_ppcolschidxUNRECOGNIZED&quot; val=&quot;0&quot;/&gt;&lt;m_nBrightness val=&quot;0&quot;/&gt;&lt;/elem&gt;&lt;elem m_fUsage=&quot;2.28767924549610120000E-001&quot;&gt;&lt;m_msothmcolidx val=&quot;0&quot;/&gt;&lt;m_rgb r=&quot;b8&quot; g=&quot;de&quot; b=&quot;bd&quot;/&gt;&lt;m_ppcolschidx tagver0=&quot;23004&quot; tagname0=&quot;m_ppcolschidxUNRECOGNIZED&quot; val=&quot;0&quot;/&gt;&lt;m_nBrightness val=&quot;0&quot;/&gt;&lt;/elem&gt;&lt;/m_vecMRU&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ORIGLEFT" val="18"/>
  <p:tag name="ORIGTOP" val="83.375"/>
  <p:tag name="ORIGHEIGHT" val="343.875"/>
  <p:tag name="ORIGWIDTH" val="677"/>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tandard designs - June 2015 Template">
  <a:themeElements>
    <a:clrScheme name="Final ATA">
      <a:dk1>
        <a:srgbClr val="000000"/>
      </a:dk1>
      <a:lt1>
        <a:sysClr val="window" lastClr="FFFFFF"/>
      </a:lt1>
      <a:dk2>
        <a:srgbClr val="0070C0"/>
      </a:dk2>
      <a:lt2>
        <a:srgbClr val="625640"/>
      </a:lt2>
      <a:accent1>
        <a:srgbClr val="C0C0C0"/>
      </a:accent1>
      <a:accent2>
        <a:srgbClr val="FAA719"/>
      </a:accent2>
      <a:accent3>
        <a:srgbClr val="D92727"/>
      </a:accent3>
      <a:accent4>
        <a:srgbClr val="FFDB00"/>
      </a:accent4>
      <a:accent5>
        <a:srgbClr val="90AC34"/>
      </a:accent5>
      <a:accent6>
        <a:srgbClr val="009147"/>
      </a:accent6>
      <a:hlink>
        <a:srgbClr val="009147"/>
      </a:hlink>
      <a:folHlink>
        <a:srgbClr val="FAA71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147"/>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171450" indent="-171450">
          <a:buFont typeface="Arial" pitchFamily="34" charset="0"/>
          <a:buChar char="•"/>
          <a:defRPr sz="12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rgbClr val="008D47"/>
        </a:solidFill>
      </a:spPr>
      <a:bodyPr wrap="square" rtlCol="0">
        <a:spAutoFit/>
      </a:bodyPr>
      <a:lstStyle>
        <a:defPPr>
          <a:defRPr sz="1200" dirty="0" err="1" smtClean="0">
            <a:solidFill>
              <a:schemeClr val="bg1"/>
            </a:solidFill>
          </a:defRPr>
        </a:defPPr>
      </a:lstStyle>
    </a:txDef>
  </a:objectDefaults>
  <a:extraClrSchemeLst/>
</a:theme>
</file>

<file path=ppt/theme/theme2.xml><?xml version="1.0" encoding="utf-8"?>
<a:theme xmlns:a="http://schemas.openxmlformats.org/drawingml/2006/main" name="ERA D_DIN with Sea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ERA D_Din With Out Sea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ERA End of Present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blank</Template>
  <TotalTime>0</TotalTime>
  <Words>3664</Words>
  <Application>Microsoft Office PowerPoint</Application>
  <PresentationFormat>Custom</PresentationFormat>
  <Paragraphs>511</Paragraphs>
  <Slides>49</Slides>
  <Notes>3</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49</vt:i4>
      </vt:variant>
    </vt:vector>
  </HeadingPairs>
  <TitlesOfParts>
    <vt:vector size="55" baseType="lpstr">
      <vt:lpstr>Standard designs - June 2015 Template</vt:lpstr>
      <vt:lpstr>ERA D_DIN with Seal</vt:lpstr>
      <vt:lpstr>ERA D_Din With Out Seal</vt:lpstr>
      <vt:lpstr>ERA End of Presentation</vt:lpstr>
      <vt:lpstr>Simple Light</vt:lpstr>
      <vt:lpstr>think-cell Slide</vt:lpstr>
      <vt:lpstr>PowerPoint Presentation</vt:lpstr>
      <vt:lpstr>PowerPoint Presentation</vt:lpstr>
      <vt:lpstr>Welcome to Ethiopian Roads Authority</vt:lpstr>
      <vt:lpstr>                                              ERA was established in 1951  Since 1960s ERA has running a 5 years consecutive well established  road development plans. In 1997 Ethiopia has launched aggressive  Road Sector Development Program ( RSDP ) .  In the past 20+ years the road network length in Ethiopia has increased from 26,550  to over 124,000km by investing over 400Billion ETB (about 20 Bil USD) ERA administers nearly 29,000km Federal roads and the rest are administered by 9 Regional Governments and 2 city Administrations.  All paved roads in the country ( 14,000 Km) are under ERA There are 7300 bridges and 78000 culverts in the country ( 2018)  ERA administers  4379 bridges and 35026 culverts value of 11.2 Bil ETB  ( about 500 Mil USD)  Ethiopian road asset ranks 45th in the World and 5th in Africa. ( 2017)</vt:lpstr>
      <vt:lpstr>Typical Ethiopian roads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Bridge Asset management and Bridge Improvement activities in ERA</vt:lpstr>
      <vt:lpstr>PowerPoint Presentation</vt:lpstr>
      <vt:lpstr>PowerPoint Presentation</vt:lpstr>
      <vt:lpstr>PowerPoint Presentation</vt:lpstr>
      <vt:lpstr>Major Activities of Bridge Management Team of ERA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way forward Enhancement of Bridge asset mgt activities  </vt:lpstr>
      <vt:lpstr> The way forward Enhancement of Bridge asset mgt activities   </vt:lpstr>
      <vt:lpstr>PowerPoint Presentation</vt:lpstr>
      <vt:lpstr>PowerPoint Presentation</vt:lpstr>
      <vt:lpstr>PowerPoint Presentation</vt:lpstr>
      <vt:lpstr>PowerPoint Presentation</vt:lpstr>
      <vt:lpstr>PowerPoint Presentation</vt:lpstr>
      <vt:lpstr>PowerPoint Presentation</vt:lpstr>
      <vt:lpstr>   አመሰግናለሁ   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2016-10-30T16:02:12Z</dcterms:created>
  <dcterms:modified xsi:type="dcterms:W3CDTF">2019-11-04T09:22:29Z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ies>
</file>